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6C02B-AF0D-43BB-A378-05C66AF46ED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EEC0F-C003-4B3E-B29B-9ED0F0CB22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Make Me Brave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なたは私を勇敢にす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040560" cy="360040"/>
          </a:xfrm>
        </p:spPr>
        <p:txBody>
          <a:bodyPr>
            <a:noAutofit/>
          </a:bodyPr>
          <a:lstStyle/>
          <a:p>
            <a:r>
              <a:rPr lang="ja-JP" altLang="en-US" sz="3600" smtClean="0"/>
              <a:t>あなたは私を勇敢にする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737320"/>
            <a:ext cx="3816424" cy="5860032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いまみまえに　かがやくそのえいこ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            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だいなちからと　うつくしいみわ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ざ                お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うのおう　あなたを　たたえる</a:t>
            </a: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あいがなみのように　わたしをつつみこ</a:t>
            </a:r>
            <a:r>
              <a:rPr lang="ja-JP" altLang="en-US" sz="1600" b="1" smtClean="0">
                <a:solidFill>
                  <a:srgbClr val="FF0000"/>
                </a:solidFill>
              </a:rPr>
              <a:t>み   い</a:t>
            </a:r>
            <a:r>
              <a:rPr lang="ja-JP" altLang="en-US" sz="1600" b="1" smtClean="0">
                <a:solidFill>
                  <a:srgbClr val="FF0000"/>
                </a:solidFill>
              </a:rPr>
              <a:t>まつつみこ</a:t>
            </a:r>
            <a:r>
              <a:rPr lang="ja-JP" altLang="en-US" sz="1600" b="1" smtClean="0">
                <a:solidFill>
                  <a:srgbClr val="FF0000"/>
                </a:solidFill>
              </a:rPr>
              <a:t>む                                            し</a:t>
            </a:r>
            <a:r>
              <a:rPr lang="ja-JP" altLang="en-US" sz="1600" b="1" smtClean="0">
                <a:solidFill>
                  <a:srgbClr val="FF0000"/>
                </a:solidFill>
              </a:rPr>
              <a:t>ゅはともに　わたしのまも</a:t>
            </a:r>
            <a:r>
              <a:rPr lang="ja-JP" altLang="en-US" sz="1600" b="1" smtClean="0">
                <a:solidFill>
                  <a:srgbClr val="FF0000"/>
                </a:solidFill>
              </a:rPr>
              <a:t>り                        つ</a:t>
            </a:r>
            <a:r>
              <a:rPr lang="ja-JP" altLang="en-US" sz="1600" b="1" smtClean="0">
                <a:solidFill>
                  <a:srgbClr val="FF0000"/>
                </a:solidFill>
              </a:rPr>
              <a:t>みからすくうた</a:t>
            </a:r>
            <a:r>
              <a:rPr lang="ja-JP" altLang="en-US" sz="1600" b="1" smtClean="0">
                <a:solidFill>
                  <a:srgbClr val="FF0000"/>
                </a:solidFill>
              </a:rPr>
              <a:t>め                                            じ</a:t>
            </a:r>
            <a:r>
              <a:rPr lang="ja-JP" altLang="en-US" sz="1600" b="1" smtClean="0">
                <a:solidFill>
                  <a:srgbClr val="FF0000"/>
                </a:solidFill>
              </a:rPr>
              <a:t>ゅうじかにのぼられた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しゅはよばれ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                                               そ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のあいのうたをもっ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                                  わ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たしを　ひきいて　すくってくださ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         お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うのおう　あなたを　たたえる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                                                    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たしをいま　ちからづけ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                           な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みのさきおきまでみちびい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                       わ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たしをいま　ちからづけ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                        つ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みにうちかついだいなしゅよ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あなたは私を勇敢にする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あなたは私を勇敢にする </dc:title>
  <dc:creator>mary</dc:creator>
  <cp:lastModifiedBy>mary</cp:lastModifiedBy>
  <cp:revision>7</cp:revision>
  <dcterms:created xsi:type="dcterms:W3CDTF">2018-04-21T17:30:55Z</dcterms:created>
  <dcterms:modified xsi:type="dcterms:W3CDTF">2018-04-22T21:14:14Z</dcterms:modified>
</cp:coreProperties>
</file>