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291AE-1830-4774-AF78-A1F67EC9B95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799DE-271C-41F2-BE74-F8C1D47B2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291AE-1830-4774-AF78-A1F67EC9B95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799DE-271C-41F2-BE74-F8C1D47B2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291AE-1830-4774-AF78-A1F67EC9B95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799DE-271C-41F2-BE74-F8C1D47B2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291AE-1830-4774-AF78-A1F67EC9B95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799DE-271C-41F2-BE74-F8C1D47B2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291AE-1830-4774-AF78-A1F67EC9B95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799DE-271C-41F2-BE74-F8C1D47B2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291AE-1830-4774-AF78-A1F67EC9B95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799DE-271C-41F2-BE74-F8C1D47B2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291AE-1830-4774-AF78-A1F67EC9B95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799DE-271C-41F2-BE74-F8C1D47B2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291AE-1830-4774-AF78-A1F67EC9B95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799DE-271C-41F2-BE74-F8C1D47B2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291AE-1830-4774-AF78-A1F67EC9B95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799DE-271C-41F2-BE74-F8C1D47B2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291AE-1830-4774-AF78-A1F67EC9B95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799DE-271C-41F2-BE74-F8C1D47B2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291AE-1830-4774-AF78-A1F67EC9B95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799DE-271C-41F2-BE74-F8C1D47B236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291AE-1830-4774-AF78-A1F67EC9B95B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799DE-271C-41F2-BE74-F8C1D47B236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Lord hear my praye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يا ربّ اسمع صلاتي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3600400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ربّ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اسمع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صلاتي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908720"/>
            <a:ext cx="5176664" cy="792088"/>
          </a:xfrm>
        </p:spPr>
        <p:txBody>
          <a:bodyPr>
            <a:normAutofit/>
          </a:bodyPr>
          <a:lstStyle/>
          <a:p>
            <a:pPr algn="r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رب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اسمع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صلاتي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رب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اسمع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صلاتي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حين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أنادي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استجب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لي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رب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اسمع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صلاتي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رب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اسمع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صلاتي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تعال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و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اصغ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إلي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28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يا ربّ اسمع صلاتي-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يا ربّ اسمع صلاتي-</dc:title>
  <dc:creator>mary</dc:creator>
  <cp:lastModifiedBy>mary</cp:lastModifiedBy>
  <cp:revision>5</cp:revision>
  <dcterms:created xsi:type="dcterms:W3CDTF">2018-04-23T21:57:51Z</dcterms:created>
  <dcterms:modified xsi:type="dcterms:W3CDTF">2018-04-23T23:18:59Z</dcterms:modified>
</cp:coreProperties>
</file>