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FFF9E-3FF5-4824-BA10-734E280EB06C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AD47-45DD-4399-87DC-986335D4A6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في طريق الجلجث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3168352" cy="506487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في طريق الجلجثة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908720"/>
            <a:ext cx="3096344" cy="5544616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طريقِ الجلجثة قد سارَ يوماً سيِّدي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والجنودُ تسعى كي تُخلي الطريق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تزاحمَ الجميع ليَرَوْ كيف يُكافئُ الصدّيق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كان ينزِفُ حبيبي بسياطٍ ضربوه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وبتاجِ الشوكِ ربّي ملّكوه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بصُراخ الهازئين وبحكم موت العارِ كرّموه</a:t>
            </a:r>
          </a:p>
          <a:p>
            <a:pPr algn="r"/>
            <a:endParaRPr lang="en-US" sz="16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في طريقِ الجلجثة، سارَ إلهنا الحبيب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سارَ طوعاً وأختياراً للصليب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قَبِلَ يسوعُ الموتَ من أجلكَ ومن أجلي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في طريق الجلجثة سارَ الحبيب، إلى الصليب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مثلَ شاةٍ ساقوا ربِّي، للذبحِ أخذوه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وهوَ المسيحُ الذي إنتظروه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وحُزنُهُ للغدرِ فاقَ آلامَ جنبهِ المطعون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بدمهِ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الكريم، غَفَرَ للأثيم بصلبِهِ في أُورشليم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في طريق الجلجثة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في طريق الجلجثة</dc:title>
  <dc:creator>mary</dc:creator>
  <cp:lastModifiedBy>mary</cp:lastModifiedBy>
  <cp:revision>11</cp:revision>
  <dcterms:created xsi:type="dcterms:W3CDTF">2018-04-27T01:45:39Z</dcterms:created>
  <dcterms:modified xsi:type="dcterms:W3CDTF">2018-04-27T15:26:03Z</dcterms:modified>
</cp:coreProperties>
</file>