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234F-B1A5-4566-A220-9BA492754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17D8-F035-4FD4-AB5A-604251424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234F-B1A5-4566-A220-9BA492754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17D8-F035-4FD4-AB5A-604251424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234F-B1A5-4566-A220-9BA492754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17D8-F035-4FD4-AB5A-604251424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234F-B1A5-4566-A220-9BA492754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17D8-F035-4FD4-AB5A-604251424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234F-B1A5-4566-A220-9BA492754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17D8-F035-4FD4-AB5A-604251424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234F-B1A5-4566-A220-9BA492754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17D8-F035-4FD4-AB5A-604251424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234F-B1A5-4566-A220-9BA492754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17D8-F035-4FD4-AB5A-604251424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234F-B1A5-4566-A220-9BA492754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17D8-F035-4FD4-AB5A-604251424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234F-B1A5-4566-A220-9BA492754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17D8-F035-4FD4-AB5A-604251424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234F-B1A5-4566-A220-9BA492754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17D8-F035-4FD4-AB5A-604251424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D234F-B1A5-4566-A220-9BA492754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E17D8-F035-4FD4-AB5A-604251424EC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D234F-B1A5-4566-A220-9BA4927542E6}" type="datetimeFigureOut">
              <a:rPr lang="en-US" smtClean="0"/>
              <a:t>4/26/2018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E17D8-F035-4FD4-AB5A-604251424E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have decided to follow Jesus2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952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صممت اني اتبع يسوعي 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188640"/>
            <a:ext cx="4320480" cy="434479"/>
          </a:xfrm>
        </p:spPr>
        <p:txBody>
          <a:bodyPr>
            <a:normAutofit fontScale="90000"/>
          </a:bodyPr>
          <a:lstStyle/>
          <a:p>
            <a:r>
              <a:rPr lang="ar-AE" b="1" dirty="0" smtClean="0"/>
              <a:t>صممت اني اتبع يسوعي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63888" y="1196752"/>
            <a:ext cx="3016424" cy="4248472"/>
          </a:xfrm>
        </p:spPr>
        <p:txBody>
          <a:bodyPr>
            <a:normAutofit fontScale="85000" lnSpcReduction="20000"/>
          </a:bodyPr>
          <a:lstStyle/>
          <a:p>
            <a:pPr algn="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x3</a:t>
            </a:r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(صممت أني أتبع يسوعي)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أتبع يسوع بلا رجوع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x3</a:t>
            </a:r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(العالم خلفي يسوع أمامي)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أتبع يسوع بلا رجو</a:t>
            </a:r>
            <a:b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</a:t>
            </a:r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(ولو خسرت كل أموالي)3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أتبع يسوع بلا رجوع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x3</a:t>
            </a:r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(ولو قادوني إلى السجون)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r"/>
            <a:r>
              <a:rPr lang="ar-AE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أتبع يسوع بلا رجوع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15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صممت اني اتبع يسوعي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صممت اني اتبع يسوعي </dc:title>
  <dc:creator>mary</dc:creator>
  <cp:lastModifiedBy>mary</cp:lastModifiedBy>
  <cp:revision>4</cp:revision>
  <dcterms:created xsi:type="dcterms:W3CDTF">2018-04-26T18:27:44Z</dcterms:created>
  <dcterms:modified xsi:type="dcterms:W3CDTF">2018-04-26T22:59:22Z</dcterms:modified>
</cp:coreProperties>
</file>