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7669-346B-4C5B-A561-A272E621859B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799F-CCC3-4084-9F11-CB2AD2F45B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Make Me Br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962400" cy="3809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You Make Me Brave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"/>
            <a:ext cx="8001000" cy="6477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stand before You now The greatness of your renown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have heard of the majesty and wonder of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King of Heaven, in humility, I bow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As Your love, in wave after wave Crashes over me, crashes over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You are for us You are not against 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Champion of Heaven You made a way for all to enter in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have heard You calling my name                                                                           I have heard the song of love that You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I will let You draw me out beyond the shore Into Your grace Your grace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make me brave You make me brave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call me out beyond the shore into the waves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make me brave You make me brave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 fear can hinder now the love that made a way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Make Me Brave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Make Me Brave</dc:title>
  <dc:creator>user</dc:creator>
  <cp:lastModifiedBy>mary</cp:lastModifiedBy>
  <cp:revision>12</cp:revision>
  <dcterms:created xsi:type="dcterms:W3CDTF">2016-07-07T12:47:12Z</dcterms:created>
  <dcterms:modified xsi:type="dcterms:W3CDTF">2018-04-21T14:57:33Z</dcterms:modified>
</cp:coreProperties>
</file>