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9037B-5A21-4053-B728-299F72F00BD0}" type="datetimeFigureOut">
              <a:rPr lang="en-US" smtClean="0"/>
              <a:pPr/>
              <a:t>4/19/2018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B5945A-544C-45CC-B5EA-45936E22D6C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the redeeme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the redeem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90800" y="1"/>
            <a:ext cx="3810000" cy="381000"/>
          </a:xfrm>
        </p:spPr>
        <p:txBody>
          <a:bodyPr>
            <a:noAutofit/>
          </a:bodyPr>
          <a:lstStyle/>
          <a:p>
            <a:r>
              <a:rPr lang="en-US" altLang="ko-KR" sz="3600" b="1" dirty="0" smtClean="0"/>
              <a:t>We the redeemed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85800"/>
            <a:ext cx="8001000" cy="5860650"/>
          </a:xfrm>
        </p:spPr>
        <p:txBody>
          <a:bodyPr>
            <a:noAutofit/>
          </a:bodyPr>
          <a:lstStyle/>
          <a:p>
            <a:pPr algn="l"/>
            <a:r>
              <a:rPr lang="en-US" sz="1800" b="1" dirty="0">
                <a:solidFill>
                  <a:schemeClr val="tx1"/>
                </a:solidFill>
              </a:rPr>
              <a:t>There is nothing like Your </a:t>
            </a:r>
            <a:r>
              <a:rPr lang="en-US" sz="1800" b="1" dirty="0" smtClean="0">
                <a:solidFill>
                  <a:schemeClr val="tx1"/>
                </a:solidFill>
              </a:rPr>
              <a:t>love No </a:t>
            </a:r>
            <a:r>
              <a:rPr lang="en-US" sz="1800" b="1" dirty="0">
                <a:solidFill>
                  <a:schemeClr val="tx1"/>
                </a:solidFill>
              </a:rPr>
              <a:t>exchange for all You gave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To be welcomed into </a:t>
            </a:r>
            <a:r>
              <a:rPr lang="en-US" sz="1800" b="1" dirty="0" smtClean="0">
                <a:solidFill>
                  <a:schemeClr val="tx1"/>
                </a:solidFill>
              </a:rPr>
              <a:t>life So </a:t>
            </a:r>
            <a:r>
              <a:rPr lang="en-US" sz="1800" b="1" dirty="0">
                <a:solidFill>
                  <a:schemeClr val="tx1"/>
                </a:solidFill>
              </a:rPr>
              <a:t>I can know the </a:t>
            </a:r>
            <a:r>
              <a:rPr lang="en-US" sz="1800" b="1" dirty="0" smtClean="0">
                <a:solidFill>
                  <a:schemeClr val="tx1"/>
                </a:solidFill>
              </a:rPr>
              <a:t>love  that saves</a:t>
            </a:r>
          </a:p>
          <a:p>
            <a:pPr algn="l"/>
            <a:endParaRPr lang="en-US" sz="1800" b="1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Now  </a:t>
            </a:r>
            <a:r>
              <a:rPr lang="en-US" sz="1800" b="1" dirty="0">
                <a:solidFill>
                  <a:schemeClr val="tx1"/>
                </a:solidFill>
              </a:rPr>
              <a:t>forever to </a:t>
            </a:r>
            <a:r>
              <a:rPr lang="en-US" sz="1800" b="1" dirty="0" smtClean="0">
                <a:solidFill>
                  <a:schemeClr val="tx1"/>
                </a:solidFill>
              </a:rPr>
              <a:t>belong  To </a:t>
            </a:r>
            <a:r>
              <a:rPr lang="en-US" sz="1800" b="1" dirty="0">
                <a:solidFill>
                  <a:schemeClr val="tx1"/>
                </a:solidFill>
              </a:rPr>
              <a:t>walk with You for all my days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There's no greater love than </a:t>
            </a:r>
            <a:r>
              <a:rPr lang="en-US" sz="1800" b="1" dirty="0" smtClean="0">
                <a:solidFill>
                  <a:schemeClr val="tx1"/>
                </a:solidFill>
              </a:rPr>
              <a:t>this You </a:t>
            </a:r>
            <a:r>
              <a:rPr lang="en-US" sz="1800" b="1" dirty="0">
                <a:solidFill>
                  <a:schemeClr val="tx1"/>
                </a:solidFill>
              </a:rPr>
              <a:t>are the Author and the Way</a:t>
            </a: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Pre Chorus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This </a:t>
            </a:r>
            <a:r>
              <a:rPr lang="en-US" sz="1800" b="1" dirty="0">
                <a:solidFill>
                  <a:srgbClr val="FF0000"/>
                </a:solidFill>
              </a:rPr>
              <a:t>is the sound of the </a:t>
            </a:r>
            <a:r>
              <a:rPr lang="en-US" sz="1800" b="1" dirty="0" smtClean="0">
                <a:solidFill>
                  <a:srgbClr val="FF0000"/>
                </a:solidFill>
              </a:rPr>
              <a:t>redeemed Rising </a:t>
            </a:r>
            <a:r>
              <a:rPr lang="en-US" sz="1800" b="1" dirty="0">
                <a:solidFill>
                  <a:srgbClr val="FF0000"/>
                </a:solidFill>
              </a:rPr>
              <a:t>up to praise the </a:t>
            </a:r>
            <a:r>
              <a:rPr lang="en-US" sz="1800" b="1" dirty="0" smtClean="0">
                <a:solidFill>
                  <a:srgbClr val="FF0000"/>
                </a:solidFill>
              </a:rPr>
              <a:t>King Our hope is in You </a:t>
            </a:r>
            <a:r>
              <a:rPr lang="en-US" sz="1800" b="1" dirty="0">
                <a:solidFill>
                  <a:srgbClr val="FF0000"/>
                </a:solidFill>
              </a:rPr>
              <a:t/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This </a:t>
            </a:r>
            <a:r>
              <a:rPr lang="en-US" sz="1800" b="1" dirty="0">
                <a:solidFill>
                  <a:srgbClr val="FF0000"/>
                </a:solidFill>
              </a:rPr>
              <a:t>is the sound of the </a:t>
            </a:r>
            <a:r>
              <a:rPr lang="en-US" sz="1800" b="1" dirty="0" smtClean="0">
                <a:solidFill>
                  <a:srgbClr val="FF0000"/>
                </a:solidFill>
              </a:rPr>
              <a:t>redeemed Rising </a:t>
            </a:r>
            <a:r>
              <a:rPr lang="en-US" sz="1800" b="1" dirty="0">
                <a:solidFill>
                  <a:srgbClr val="FF0000"/>
                </a:solidFill>
              </a:rPr>
              <a:t>up to praise the King</a:t>
            </a:r>
          </a:p>
          <a:p>
            <a:pPr algn="l"/>
            <a:endParaRPr lang="en-US" altLang="ko-KR" sz="1800" b="1" dirty="0" smtClean="0">
              <a:solidFill>
                <a:srgbClr val="FF0000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rgbClr val="FF0000"/>
                </a:solidFill>
              </a:rPr>
              <a:t>Singing </a:t>
            </a:r>
            <a:r>
              <a:rPr lang="en-US" sz="1800" b="1" dirty="0">
                <a:solidFill>
                  <a:srgbClr val="FF0000"/>
                </a:solidFill>
              </a:rPr>
              <a:t>glorious </a:t>
            </a:r>
            <a:r>
              <a:rPr lang="en-US" sz="1800" b="1" dirty="0" smtClean="0">
                <a:solidFill>
                  <a:srgbClr val="FF0000"/>
                </a:solidFill>
              </a:rPr>
              <a:t>glorious </a:t>
            </a:r>
            <a:r>
              <a:rPr lang="en-US" sz="1800" b="1" dirty="0">
                <a:solidFill>
                  <a:srgbClr val="FF0000"/>
                </a:solidFill>
              </a:rPr>
              <a:t>One You have saved us</a:t>
            </a:r>
            <a:br>
              <a:rPr lang="en-US" sz="1800" b="1" dirty="0">
                <a:solidFill>
                  <a:srgbClr val="FF0000"/>
                </a:solidFill>
              </a:rPr>
            </a:br>
            <a:r>
              <a:rPr lang="en-US" sz="1800" b="1" dirty="0">
                <a:solidFill>
                  <a:srgbClr val="FF0000"/>
                </a:solidFill>
              </a:rPr>
              <a:t>Honor and Power and Praise to the </a:t>
            </a:r>
            <a:r>
              <a:rPr lang="en-US" sz="1800" b="1" dirty="0" smtClean="0">
                <a:solidFill>
                  <a:srgbClr val="FF0000"/>
                </a:solidFill>
              </a:rPr>
              <a:t>Savior. </a:t>
            </a:r>
            <a:r>
              <a:rPr lang="en-US" sz="1800" b="1" dirty="0" smtClean="0">
                <a:solidFill>
                  <a:srgbClr val="FF0000"/>
                </a:solidFill>
              </a:rPr>
              <a:t>You </a:t>
            </a:r>
            <a:r>
              <a:rPr lang="en-US" sz="1800" b="1" dirty="0">
                <a:solidFill>
                  <a:srgbClr val="FF0000"/>
                </a:solidFill>
              </a:rPr>
              <a:t>are the Answer You are the Answer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You </a:t>
            </a:r>
            <a:r>
              <a:rPr lang="en-US" sz="1800" b="1" dirty="0">
                <a:solidFill>
                  <a:schemeClr val="tx1"/>
                </a:solidFill>
              </a:rPr>
              <a:t>come with power come with </a:t>
            </a:r>
            <a:r>
              <a:rPr lang="en-US" sz="1800" b="1" dirty="0" smtClean="0">
                <a:solidFill>
                  <a:schemeClr val="tx1"/>
                </a:solidFill>
              </a:rPr>
              <a:t>fire As </a:t>
            </a:r>
            <a:r>
              <a:rPr lang="en-US" sz="1800" b="1" dirty="0">
                <a:solidFill>
                  <a:schemeClr val="tx1"/>
                </a:solidFill>
              </a:rPr>
              <a:t>we lift Your name on high</a:t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>And join with all the saints to </a:t>
            </a:r>
            <a:r>
              <a:rPr lang="en-US" sz="1800" b="1" dirty="0" smtClean="0">
                <a:solidFill>
                  <a:schemeClr val="tx1"/>
                </a:solidFill>
              </a:rPr>
              <a:t>sing In </a:t>
            </a:r>
            <a:r>
              <a:rPr lang="en-US" sz="1800" b="1" dirty="0">
                <a:solidFill>
                  <a:schemeClr val="tx1"/>
                </a:solidFill>
              </a:rPr>
              <a:t>bringing Honor to the King.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                                                                   </a:t>
            </a:r>
            <a:r>
              <a:rPr lang="en-US" sz="1800" b="1" dirty="0" smtClean="0">
                <a:solidFill>
                  <a:schemeClr val="tx1"/>
                </a:solidFill>
              </a:rPr>
              <a:t>We </a:t>
            </a:r>
            <a:r>
              <a:rPr lang="en-US" sz="1800" b="1" dirty="0">
                <a:solidFill>
                  <a:schemeClr val="tx1"/>
                </a:solidFill>
              </a:rPr>
              <a:t>the </a:t>
            </a:r>
            <a:r>
              <a:rPr lang="en-US" sz="1800" b="1" dirty="0" smtClean="0">
                <a:solidFill>
                  <a:schemeClr val="tx1"/>
                </a:solidFill>
              </a:rPr>
              <a:t>redeemed Hear </a:t>
            </a:r>
            <a:r>
              <a:rPr lang="en-US" sz="1800" b="1" dirty="0">
                <a:solidFill>
                  <a:schemeClr val="tx1"/>
                </a:solidFill>
              </a:rPr>
              <a:t>us </a:t>
            </a:r>
            <a:r>
              <a:rPr lang="en-US" sz="1800" b="1" dirty="0" smtClean="0">
                <a:solidFill>
                  <a:schemeClr val="tx1"/>
                </a:solidFill>
              </a:rPr>
              <a:t>singing  You </a:t>
            </a:r>
            <a:r>
              <a:rPr lang="en-US" sz="1800" b="1" dirty="0">
                <a:solidFill>
                  <a:schemeClr val="tx1"/>
                </a:solidFill>
              </a:rPr>
              <a:t>are </a:t>
            </a:r>
            <a:r>
              <a:rPr lang="en-US" sz="1800" b="1" dirty="0" smtClean="0">
                <a:solidFill>
                  <a:schemeClr val="tx1"/>
                </a:solidFill>
              </a:rPr>
              <a:t>Holy You </a:t>
            </a:r>
            <a:r>
              <a:rPr lang="en-US" sz="1800" b="1" dirty="0">
                <a:solidFill>
                  <a:schemeClr val="tx1"/>
                </a:solidFill>
              </a:rPr>
              <a:t>are Holy</a:t>
            </a:r>
          </a:p>
          <a:p>
            <a:pPr algn="l"/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r>
              <a:rPr lang="en-US" sz="1800" b="1" dirty="0">
                <a:solidFill>
                  <a:schemeClr val="tx1"/>
                </a:solidFill>
              </a:rPr>
              <a:t/>
            </a:r>
            <a:br>
              <a:rPr lang="en-US" sz="1800" b="1" dirty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</TotalTime>
  <Words>15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We the redeemed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 the redeemed </dc:title>
  <dc:creator>user</dc:creator>
  <cp:lastModifiedBy>mary</cp:lastModifiedBy>
  <cp:revision>12</cp:revision>
  <dcterms:created xsi:type="dcterms:W3CDTF">2016-08-03T00:06:27Z</dcterms:created>
  <dcterms:modified xsi:type="dcterms:W3CDTF">2018-04-19T20:29:08Z</dcterms:modified>
</cp:coreProperties>
</file>