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22" autoAdjust="0"/>
  </p:normalViewPr>
  <p:slideViewPr>
    <p:cSldViewPr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930ED-305A-4D92-8B8A-617C9624C1BA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486CE-D32B-4A56-843E-B515520445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Lift Our Hands In The Sanctuar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Lift Our Hands In The Sanctuary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0"/>
            <a:ext cx="5638800" cy="38099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We Lift Our Hands In The Sanctuary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81000"/>
            <a:ext cx="8763000" cy="6172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We lift our hands in the sanctuary We lift our hands to give You the glory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lift our hands to give You the praise And we will praise You for the rest of our days,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Yes , We </a:t>
            </a:r>
            <a:r>
              <a:rPr lang="en-US" sz="1600" b="1" dirty="0" smtClean="0">
                <a:solidFill>
                  <a:schemeClr val="tx1"/>
                </a:solidFill>
              </a:rPr>
              <a:t>will praise You for the rest of our days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We </a:t>
            </a:r>
            <a:r>
              <a:rPr lang="en-US" sz="1600" b="1" dirty="0" smtClean="0">
                <a:solidFill>
                  <a:schemeClr val="tx1"/>
                </a:solidFill>
              </a:rPr>
              <a:t>clap our hands in the sanctuary We clap our hands to give You the glory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clap our hands to give You the praise And we will praise You for the rest of our days,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      Yes, We </a:t>
            </a:r>
            <a:r>
              <a:rPr lang="en-US" sz="1600" b="1" dirty="0" smtClean="0">
                <a:solidFill>
                  <a:schemeClr val="tx1"/>
                </a:solidFill>
              </a:rPr>
              <a:t>will praise You for the rest of our days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sing our song in the sanctuary We sing our song to give You the glory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 sing our song to give You the praise And we will praise You for the rest of our days, </a:t>
            </a:r>
            <a:r>
              <a:rPr lang="en-US" sz="1600" b="1" dirty="0" smtClean="0">
                <a:solidFill>
                  <a:schemeClr val="tx1"/>
                </a:solidFill>
              </a:rPr>
              <a:t>                                 Yes, We </a:t>
            </a:r>
            <a:r>
              <a:rPr lang="en-US" sz="1600" b="1" dirty="0" smtClean="0">
                <a:solidFill>
                  <a:schemeClr val="tx1"/>
                </a:solidFill>
              </a:rPr>
              <a:t>will praise You for the rest of our days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Jesus, we give You the praise Emmanuel, we lift up Your name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Heavenly Father, coming Messiah And we will praise You for the rest of our days,                   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Yes</a:t>
            </a:r>
            <a:r>
              <a:rPr lang="en-US" sz="1600" b="1" dirty="0" smtClean="0">
                <a:solidFill>
                  <a:srgbClr val="FF0000"/>
                </a:solidFill>
              </a:rPr>
              <a:t>,  We will praise You for the rest of our </a:t>
            </a:r>
            <a:r>
              <a:rPr lang="en-US" sz="1600" b="1" dirty="0" smtClean="0">
                <a:solidFill>
                  <a:srgbClr val="FF0000"/>
                </a:solidFill>
              </a:rPr>
              <a:t>days                                                                                                            (Yes</a:t>
            </a:r>
            <a:r>
              <a:rPr lang="en-US" sz="1600" b="1" dirty="0" smtClean="0">
                <a:solidFill>
                  <a:srgbClr val="FF0000"/>
                </a:solidFill>
              </a:rPr>
              <a:t>, yes, Lord for the rest of our </a:t>
            </a:r>
            <a:r>
              <a:rPr lang="en-US" sz="1600" b="1" dirty="0" smtClean="0">
                <a:solidFill>
                  <a:srgbClr val="FF0000"/>
                </a:solidFill>
              </a:rPr>
              <a:t>days(x6) Hallelujah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</a:rPr>
              <a:t>hallelujah Hallelujah </a:t>
            </a:r>
            <a:r>
              <a:rPr lang="en-US" sz="1600" b="1" dirty="0" smtClean="0">
                <a:solidFill>
                  <a:srgbClr val="FF0000"/>
                </a:solidFill>
              </a:rPr>
              <a:t>for the rest of our </a:t>
            </a:r>
            <a:r>
              <a:rPr lang="en-US" sz="1600" b="1" dirty="0" smtClean="0">
                <a:solidFill>
                  <a:srgbClr val="FF0000"/>
                </a:solidFill>
              </a:rPr>
              <a:t>days(x3)</a:t>
            </a:r>
            <a:r>
              <a:rPr lang="en-US" sz="1600" dirty="0" smtClean="0"/>
              <a:t> 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And </a:t>
            </a:r>
            <a:r>
              <a:rPr lang="en-US" sz="1600" b="1" dirty="0" smtClean="0">
                <a:solidFill>
                  <a:srgbClr val="FF0000"/>
                </a:solidFill>
              </a:rPr>
              <a:t>we will praise You for the rest of our days 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Bridge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Hallelujah in the sanctuary, Hallelujah we give You the glory Hallelujah, we give You the praise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And we will praise You for the rest of our days, Yes We will praise You for the rest of our days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Lift Our Hands In The Sanctuary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Lift Our Hands In The Sanctuary</dc:title>
  <dc:creator>user</dc:creator>
  <cp:lastModifiedBy>mary</cp:lastModifiedBy>
  <cp:revision>23</cp:revision>
  <dcterms:created xsi:type="dcterms:W3CDTF">2016-07-12T04:11:57Z</dcterms:created>
  <dcterms:modified xsi:type="dcterms:W3CDTF">2018-04-20T20:48:49Z</dcterms:modified>
</cp:coreProperties>
</file>