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0221-41E7-43D9-9EF8-9C5DD6A9F9DB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6B13-8251-43DF-9E23-749356665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0221-41E7-43D9-9EF8-9C5DD6A9F9DB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6B13-8251-43DF-9E23-749356665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0221-41E7-43D9-9EF8-9C5DD6A9F9DB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6B13-8251-43DF-9E23-749356665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0221-41E7-43D9-9EF8-9C5DD6A9F9DB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6B13-8251-43DF-9E23-749356665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0221-41E7-43D9-9EF8-9C5DD6A9F9DB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6B13-8251-43DF-9E23-749356665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0221-41E7-43D9-9EF8-9C5DD6A9F9DB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6B13-8251-43DF-9E23-749356665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0221-41E7-43D9-9EF8-9C5DD6A9F9DB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6B13-8251-43DF-9E23-749356665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0221-41E7-43D9-9EF8-9C5DD6A9F9DB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6B13-8251-43DF-9E23-749356665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0221-41E7-43D9-9EF8-9C5DD6A9F9DB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6B13-8251-43DF-9E23-749356665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0221-41E7-43D9-9EF8-9C5DD6A9F9DB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6B13-8251-43DF-9E23-749356665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0221-41E7-43D9-9EF8-9C5DD6A9F9DB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6B13-8251-43DF-9E23-749356665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30221-41E7-43D9-9EF8-9C5DD6A9F9DB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E6B13-8251-43DF-9E23-7493566656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wonderful Cross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 Believ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0"/>
            <a:ext cx="25908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We Believe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1000"/>
            <a:ext cx="8839200" cy="6324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In this time of desperation When all we know is doubt and fear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There is only one foundation We believe, we believe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 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We believe in God the Father We believe in Jesus Christ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We believe in the Holy Spirit And He's given us new life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We believe in the crucifixion We believe that He conquered death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We believe in the resurrection And He's </a:t>
            </a:r>
            <a:r>
              <a:rPr lang="en-US" sz="2000" b="1" dirty="0" err="1" smtClean="0">
                <a:solidFill>
                  <a:srgbClr val="FF0000"/>
                </a:solidFill>
              </a:rPr>
              <a:t>comin</a:t>
            </a:r>
            <a:r>
              <a:rPr lang="en-US" sz="2000" b="1" dirty="0" smtClean="0">
                <a:solidFill>
                  <a:srgbClr val="FF0000"/>
                </a:solidFill>
              </a:rPr>
              <a:t>' back again, we believe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So, let our faith be more than anthems Greater than the songs we sing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in our weakness and temptations We believe, we believe!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Bridge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Let the lost be found and the dead be raised! In the here and now, let love invade!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Let the church live loud our God we'll say We believe, we believe!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the gates of hell will not prevail! For the power of God, has torn the veil!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Now we know Your love will never fail! We believe, we believe!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 Believe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Believe</dc:title>
  <dc:creator>jungyeo park</dc:creator>
  <cp:lastModifiedBy>mary</cp:lastModifiedBy>
  <cp:revision>6</cp:revision>
  <dcterms:created xsi:type="dcterms:W3CDTF">2016-09-14T10:50:54Z</dcterms:created>
  <dcterms:modified xsi:type="dcterms:W3CDTF">2018-04-26T15:20:04Z</dcterms:modified>
</cp:coreProperties>
</file>