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E92B0-B38F-461B-A58C-4209A12576B9}" type="datetimeFigureOut">
              <a:rPr lang="en-US" smtClean="0"/>
              <a:pPr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0C745-A416-4DB2-9797-487A782344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Now is the Time to Worship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eni, è ora di adorar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256584" cy="476672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Vieni, è ora di adorarLo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052736"/>
            <a:ext cx="4536504" cy="468052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è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adorarLo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cuore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davanti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davanti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maestà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Coro                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Ogni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lingua </a:t>
            </a:r>
            <a:r>
              <a:rPr lang="en-US" sz="2000" b="1" dirty="0" err="1" smtClean="0">
                <a:solidFill>
                  <a:srgbClr val="FF0000"/>
                </a:solidFill>
              </a:rPr>
              <a:t>confesserà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Dio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Le </a:t>
            </a:r>
            <a:r>
              <a:rPr lang="en-US" sz="2000" b="1" dirty="0" err="1" smtClean="0">
                <a:solidFill>
                  <a:srgbClr val="FF0000"/>
                </a:solidFill>
              </a:rPr>
              <a:t>ginocchia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piegheran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C'è</a:t>
            </a:r>
            <a:r>
              <a:rPr lang="en-US" sz="2000" b="1" dirty="0" smtClean="0">
                <a:solidFill>
                  <a:srgbClr val="FF0000"/>
                </a:solidFill>
              </a:rPr>
              <a:t> un </a:t>
            </a:r>
            <a:r>
              <a:rPr lang="en-US" sz="2000" b="1" dirty="0" err="1" smtClean="0">
                <a:solidFill>
                  <a:srgbClr val="FF0000"/>
                </a:solidFill>
              </a:rPr>
              <a:t>tesoro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immenso</a:t>
            </a:r>
            <a:r>
              <a:rPr lang="en-US" sz="2000" b="1" dirty="0" smtClean="0">
                <a:solidFill>
                  <a:srgbClr val="FF0000"/>
                </a:solidFill>
              </a:rPr>
              <a:t> per chi con </a:t>
            </a:r>
            <a:r>
              <a:rPr lang="en-US" sz="2000" b="1" dirty="0" err="1" smtClean="0">
                <a:solidFill>
                  <a:srgbClr val="FF0000"/>
                </a:solidFill>
              </a:rPr>
              <a:t>gioia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Oggi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sceglie</a:t>
            </a:r>
            <a:r>
              <a:rPr lang="en-US" sz="2000" b="1" dirty="0" smtClean="0">
                <a:solidFill>
                  <a:srgbClr val="FF0000"/>
                </a:solidFill>
              </a:rPr>
              <a:t> Te.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Arrendiamo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le </a:t>
            </a:r>
            <a:r>
              <a:rPr lang="en-US" sz="2000" b="1" dirty="0" err="1" smtClean="0">
                <a:solidFill>
                  <a:srgbClr val="FF0000"/>
                </a:solidFill>
              </a:rPr>
              <a:t>nostre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vite</a:t>
            </a:r>
            <a:r>
              <a:rPr lang="en-US" sz="2000" b="1" dirty="0" smtClean="0">
                <a:solidFill>
                  <a:srgbClr val="FF0000"/>
                </a:solidFill>
              </a:rPr>
              <a:t> a Te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 </a:t>
            </a:r>
            <a:r>
              <a:rPr lang="en-US" sz="2000" b="1" dirty="0" err="1" smtClean="0">
                <a:solidFill>
                  <a:srgbClr val="FF0000"/>
                </a:solidFill>
              </a:rPr>
              <a:t>ginocchio</a:t>
            </a:r>
            <a:r>
              <a:rPr lang="en-US" sz="2000" b="1" dirty="0" smtClean="0">
                <a:solidFill>
                  <a:srgbClr val="FF0000"/>
                </a:solidFill>
              </a:rPr>
              <a:t> Ti </a:t>
            </a:r>
            <a:r>
              <a:rPr lang="en-US" sz="2000" b="1" dirty="0" err="1" smtClean="0">
                <a:solidFill>
                  <a:srgbClr val="FF0000"/>
                </a:solidFill>
              </a:rPr>
              <a:t>adoriam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Con la nostra </a:t>
            </a:r>
            <a:r>
              <a:rPr lang="en-US" sz="2000" b="1" dirty="0" err="1" smtClean="0">
                <a:solidFill>
                  <a:srgbClr val="FF0000"/>
                </a:solidFill>
              </a:rPr>
              <a:t>mente</a:t>
            </a:r>
            <a:r>
              <a:rPr lang="en-US" sz="2000" b="1" dirty="0" smtClean="0">
                <a:solidFill>
                  <a:srgbClr val="FF0000"/>
                </a:solidFill>
              </a:rPr>
              <a:t>, con </a:t>
            </a:r>
            <a:r>
              <a:rPr lang="en-US" sz="2000" b="1" dirty="0" err="1" smtClean="0">
                <a:solidFill>
                  <a:srgbClr val="FF0000"/>
                </a:solidFill>
              </a:rPr>
              <a:t>tutto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il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cuore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Con </a:t>
            </a:r>
            <a:r>
              <a:rPr lang="en-US" sz="2000" b="1" dirty="0" err="1" smtClean="0">
                <a:solidFill>
                  <a:srgbClr val="FF0000"/>
                </a:solidFill>
              </a:rPr>
              <a:t>gioia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scegliamo</a:t>
            </a:r>
            <a:r>
              <a:rPr lang="en-US" sz="2000" b="1" dirty="0" smtClean="0">
                <a:solidFill>
                  <a:srgbClr val="FF0000"/>
                </a:solidFill>
              </a:rPr>
              <a:t> Te</a:t>
            </a:r>
            <a:r>
              <a:rPr lang="en-US" sz="2000" b="1" dirty="0" smtClean="0">
                <a:solidFill>
                  <a:srgbClr val="FF0000"/>
                </a:solidFill>
              </a:rPr>
              <a:t>. 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Vieni, è ora di adorarLo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Vieni, è ora di adorarLo </dc:title>
  <dc:creator>mary</dc:creator>
  <cp:lastModifiedBy>mary</cp:lastModifiedBy>
  <cp:revision>4</cp:revision>
  <dcterms:created xsi:type="dcterms:W3CDTF">2018-04-13T23:55:16Z</dcterms:created>
  <dcterms:modified xsi:type="dcterms:W3CDTF">2018-04-14T15:32:22Z</dcterms:modified>
</cp:coreProperties>
</file>