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E2588-4979-4AFC-8CE3-6E7988D95EDF}" type="datetimeFigureOut">
              <a:rPr lang="en-US" smtClean="0"/>
              <a:pPr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0363F-0685-4286-B9F5-750BB76CB0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a Dolorosa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ia dolorosa (Portuguese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608512" cy="40466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Via dolorosa (Portuguese)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14680"/>
            <a:ext cx="6696744" cy="644332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 via dolorosa triste vi em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Jerusalém                                         Os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soldados abriam caminho 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                                           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o povo se aproximava para ver o que levava aquela cruz</a:t>
            </a:r>
          </a:p>
          <a:p>
            <a:pPr algn="l"/>
            <a:endParaRPr lang="pt-B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sangrava pelos golpes que nas costas recebeu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espinhos coroado foi o Senhor    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E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cada passo viu o desprezo do povo que Ele amou</a:t>
            </a:r>
          </a:p>
          <a:p>
            <a:pPr algn="l"/>
            <a:endParaRPr lang="pt-BR" sz="14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Coro   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                                                                              Pela </a:t>
            </a:r>
            <a:r>
              <a:rPr lang="pt-BR" sz="2000" b="1" dirty="0" smtClean="0">
                <a:solidFill>
                  <a:srgbClr val="FF0000"/>
                </a:solidFill>
              </a:rPr>
              <a:t>via dolorosa, e é a via da dor         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                  Como </a:t>
            </a:r>
            <a:r>
              <a:rPr lang="pt-BR" sz="2000" b="1" dirty="0" smtClean="0">
                <a:solidFill>
                  <a:srgbClr val="FF0000"/>
                </a:solidFill>
              </a:rPr>
              <a:t>ovelha veio Cristo, Rei e Senhor     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                 E </a:t>
            </a:r>
            <a:r>
              <a:rPr lang="pt-BR" sz="2000" b="1" dirty="0" smtClean="0">
                <a:solidFill>
                  <a:srgbClr val="FF0000"/>
                </a:solidFill>
              </a:rPr>
              <a:t>foi Ele quem quis ir por amor a ti e a mim      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       Pela </a:t>
            </a:r>
            <a:r>
              <a:rPr lang="pt-BR" sz="2000" b="1" dirty="0" smtClean="0">
                <a:solidFill>
                  <a:srgbClr val="FF0000"/>
                </a:solidFill>
              </a:rPr>
              <a:t>via dolorosa ao calvário a morrer</a:t>
            </a:r>
          </a:p>
          <a:p>
            <a:pPr algn="l"/>
            <a:endParaRPr lang="pt-BR" sz="14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2000" b="1" dirty="0" smtClean="0">
                <a:solidFill>
                  <a:srgbClr val="FF0000"/>
                </a:solidFill>
              </a:rPr>
              <a:t>Pela via dolorosa triste vi em Jerusalém        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         Os </a:t>
            </a:r>
            <a:r>
              <a:rPr lang="pt-BR" sz="2000" b="1" dirty="0" smtClean="0">
                <a:solidFill>
                  <a:srgbClr val="FF0000"/>
                </a:solidFill>
              </a:rPr>
              <a:t>soldados abriam caminho a Jesus          </a:t>
            </a:r>
            <a:r>
              <a:rPr lang="pt-BR" sz="2000" b="1" dirty="0" smtClean="0">
                <a:solidFill>
                  <a:srgbClr val="FF0000"/>
                </a:solidFill>
              </a:rPr>
              <a:t>                                  </a:t>
            </a:r>
            <a:r>
              <a:rPr lang="pt-BR" sz="2000" b="1" dirty="0" smtClean="0">
                <a:solidFill>
                  <a:srgbClr val="FF0000"/>
                </a:solidFill>
              </a:rPr>
              <a:t>Mas o povo se aproximava para ver o que levava aquela cruz</a:t>
            </a:r>
          </a:p>
          <a:p>
            <a:pPr algn="l"/>
            <a:endParaRPr lang="pt-P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P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                                                                                                                             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sangue que hoje nos limpa pela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fé                                          Deixou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 sinal em Jerusalém</a:t>
            </a:r>
          </a:p>
          <a:p>
            <a:pPr algn="l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134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Via dolorosa (Portuguese)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dolorosa (portuguese)</dc:title>
  <dc:creator>mary</dc:creator>
  <cp:lastModifiedBy>mary</cp:lastModifiedBy>
  <cp:revision>9</cp:revision>
  <dcterms:created xsi:type="dcterms:W3CDTF">2018-04-27T01:14:46Z</dcterms:created>
  <dcterms:modified xsi:type="dcterms:W3CDTF">2018-04-30T19:42:16Z</dcterms:modified>
</cp:coreProperties>
</file>