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657AE-A0B2-4FAB-BE79-04AACDD3FE90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DBD7-18B9-4565-9E9B-77EACD3696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657AE-A0B2-4FAB-BE79-04AACDD3FE90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DBD7-18B9-4565-9E9B-77EACD3696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657AE-A0B2-4FAB-BE79-04AACDD3FE90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DBD7-18B9-4565-9E9B-77EACD3696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657AE-A0B2-4FAB-BE79-04AACDD3FE90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DBD7-18B9-4565-9E9B-77EACD3696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657AE-A0B2-4FAB-BE79-04AACDD3FE90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DBD7-18B9-4565-9E9B-77EACD3696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657AE-A0B2-4FAB-BE79-04AACDD3FE90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DBD7-18B9-4565-9E9B-77EACD3696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657AE-A0B2-4FAB-BE79-04AACDD3FE90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DBD7-18B9-4565-9E9B-77EACD3696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657AE-A0B2-4FAB-BE79-04AACDD3FE90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DBD7-18B9-4565-9E9B-77EACD3696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657AE-A0B2-4FAB-BE79-04AACDD3FE90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DBD7-18B9-4565-9E9B-77EACD3696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657AE-A0B2-4FAB-BE79-04AACDD3FE90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DBD7-18B9-4565-9E9B-77EACD3696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657AE-A0B2-4FAB-BE79-04AACDD3FE90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DBD7-18B9-4565-9E9B-77EACD3696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D657AE-A0B2-4FAB-BE79-04AACDD3FE90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2DBD7-18B9-4565-9E9B-77EACD3696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Via Dolorosa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ia Dolorosa (German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0"/>
            <a:ext cx="5040560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Via Dolorosa (German)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497264"/>
            <a:ext cx="6048672" cy="6298356"/>
          </a:xfrm>
        </p:spPr>
        <p:txBody>
          <a:bodyPr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Auf der Via Dolorosa in der Stadt Jerusalem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 bahnten die Soldaten einen Weg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die Menge stand und sah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 Mann bestimmt zum Tod auf Golgatha.</a:t>
            </a:r>
          </a:p>
          <a:p>
            <a:pPr algn="l"/>
            <a:endParaRPr lang="de-DE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Blut rann Ihm aus vielen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Wunden, von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 Schlägen die Er litt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Dornen krönten nun Sein Haupt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zu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Hohn und Spott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litt mit jedem Schritt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Menge schrie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voll 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Wut nach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Seinem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</a:t>
            </a:r>
          </a:p>
          <a:p>
            <a:pPr algn="l"/>
            <a:endParaRPr lang="en-US" sz="12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Auf der Via Dolorosa, auch der Leidensweg genannt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Ging einst Jesus, unser KÖNIG, wie ein Lamm</a:t>
            </a:r>
            <a:r>
              <a:rPr lang="de-DE" sz="1800" b="1" dirty="0" smtClean="0">
                <a:solidFill>
                  <a:srgbClr val="FF0000"/>
                </a:solidFill>
              </a:rPr>
              <a:t>.</a:t>
            </a:r>
            <a:endParaRPr lang="de-DE" sz="1800" b="1" dirty="0" smtClean="0">
              <a:solidFill>
                <a:srgbClr val="FF0000"/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Doch ER wählte diesen </a:t>
            </a:r>
            <a:r>
              <a:rPr lang="de-DE" sz="1800" b="1" dirty="0" smtClean="0">
                <a:solidFill>
                  <a:srgbClr val="FF0000"/>
                </a:solidFill>
              </a:rPr>
              <a:t>Weg, weil er </a:t>
            </a:r>
            <a:r>
              <a:rPr lang="de-DE" sz="1800" b="1" dirty="0" smtClean="0">
                <a:solidFill>
                  <a:srgbClr val="FF0000"/>
                </a:solidFill>
              </a:rPr>
              <a:t>keinen andern sah</a:t>
            </a:r>
            <a:r>
              <a:rPr lang="de-DE" sz="1800" b="1" dirty="0" smtClean="0">
                <a:solidFill>
                  <a:srgbClr val="FF0000"/>
                </a:solidFill>
              </a:rPr>
              <a:t>.</a:t>
            </a:r>
            <a:endParaRPr lang="de-DE" sz="1800" b="1" dirty="0" smtClean="0">
              <a:solidFill>
                <a:srgbClr val="FF0000"/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Auf der Via Dolorosa, hin zum TOD auf </a:t>
            </a:r>
            <a:r>
              <a:rPr lang="de-DE" sz="1800" b="1" dirty="0" smtClean="0">
                <a:solidFill>
                  <a:srgbClr val="FF0000"/>
                </a:solidFill>
              </a:rPr>
              <a:t>Golgotha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(Auf </a:t>
            </a:r>
            <a:r>
              <a:rPr lang="de-DE" sz="1800" b="1" dirty="0" smtClean="0">
                <a:solidFill>
                  <a:srgbClr val="FF0000"/>
                </a:solidFill>
              </a:rPr>
              <a:t>der Via Dolorosa</a:t>
            </a:r>
            <a:r>
              <a:rPr lang="de-DE" sz="1800" b="1" dirty="0" smtClean="0">
                <a:solidFill>
                  <a:srgbClr val="FF0000"/>
                </a:solidFill>
              </a:rPr>
              <a:t>, unter‘m Kreuz auf Golgotha)</a:t>
            </a:r>
            <a:endParaRPr lang="de-DE" sz="1800" b="1" dirty="0" smtClean="0">
              <a:solidFill>
                <a:srgbClr val="FF0000"/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 Blut, das heilt von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Sünden und Schuld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Fand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 Weg auch ins Herz von Jerusalem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141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Via Dolorosa (German)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Via Dolorosa (deutsch)</dc:title>
  <dc:creator>mary</dc:creator>
  <cp:lastModifiedBy>mary</cp:lastModifiedBy>
  <cp:revision>10</cp:revision>
  <dcterms:created xsi:type="dcterms:W3CDTF">2018-04-27T01:19:56Z</dcterms:created>
  <dcterms:modified xsi:type="dcterms:W3CDTF">2018-04-27T19:40:22Z</dcterms:modified>
</cp:coreProperties>
</file>