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D186-6962-4729-8526-98AFB4B12032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49B82-3508-478D-AF97-0911DDDB4C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e Thing Remai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a Cosa Perman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248472" cy="432048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Una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Cosa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Permanece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6768752" cy="609329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alto que las montañas que me enfrento                                           Más fuerte que el poder de la tumba                                                     Constante a través de la prueba y cambio                                                 Una cosa permanece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Tu amor nunca falla, nunca se rinde,                                                            Nunca se agotada en mí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mas y mas y mas y mas se va                                                                   Se abruma y satisface mi alma                                                                     Y nunca, nunca, tengo que temer                                                                Una cosa permanece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                                                                                                                 En la muerte y en la vida estoy cubierto por el poder De su gran amor Mi deuda se pago nada puede separar mi alma De su gran amor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Una Cosa Permanece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Cosa Permanece </dc:title>
  <dc:creator>mary</dc:creator>
  <cp:lastModifiedBy>mary</cp:lastModifiedBy>
  <cp:revision>8</cp:revision>
  <dcterms:created xsi:type="dcterms:W3CDTF">2018-04-02T12:54:31Z</dcterms:created>
  <dcterms:modified xsi:type="dcterms:W3CDTF">2018-04-02T15:06:36Z</dcterms:modified>
</cp:coreProperties>
</file>