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E226-3F7B-44D1-AD60-A95190362BDE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68F1-CCAF-443A-97C9-36F285BA7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E226-3F7B-44D1-AD60-A95190362BDE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68F1-CCAF-443A-97C9-36F285BA7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E226-3F7B-44D1-AD60-A95190362BDE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68F1-CCAF-443A-97C9-36F285BA7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E226-3F7B-44D1-AD60-A95190362BDE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68F1-CCAF-443A-97C9-36F285BA7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E226-3F7B-44D1-AD60-A95190362BDE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68F1-CCAF-443A-97C9-36F285BA7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E226-3F7B-44D1-AD60-A95190362BDE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68F1-CCAF-443A-97C9-36F285BA7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E226-3F7B-44D1-AD60-A95190362BDE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68F1-CCAF-443A-97C9-36F285BA7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E226-3F7B-44D1-AD60-A95190362BDE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68F1-CCAF-443A-97C9-36F285BA7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E226-3F7B-44D1-AD60-A95190362BDE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68F1-CCAF-443A-97C9-36F285BA7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E226-3F7B-44D1-AD60-A95190362BDE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68F1-CCAF-443A-97C9-36F285BA7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E226-3F7B-44D1-AD60-A95190362BDE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68F1-CCAF-443A-97C9-36F285BA7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6E226-3F7B-44D1-AD60-A95190362BDE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68F1-CCAF-443A-97C9-36F285BA70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ne Thing Remain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ma coisa permane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16632"/>
            <a:ext cx="4464496" cy="404664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Uma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coisa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permanece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5112568" cy="597666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Maior do que as montanhas que vejo                     Maior do que o poder da morte                           Sempre junto em aflições e dores                               Uma coisa permanecerá  uma coisa permanecerá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                               </a:t>
            </a:r>
            <a:r>
              <a:rPr lang="pt-BR" sz="1800" b="1" dirty="0" smtClean="0">
                <a:solidFill>
                  <a:srgbClr val="FF0000"/>
                </a:solidFill>
              </a:rPr>
              <a:t>Teu amor nunca falha  nunca me abandona nunca foge de mim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ele vem, vem, vem sobre mim                                    Ele domina e satisfaz a minha alma                              E eu nunca, nunca temerei                                              Pois uma coisa permanecerá                                       Uma coisa permanecerá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                                                                               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morte, na vida  Coberto e seguro estou,            No poder do seu grande amor  Meu pecado foi pago Não há nada que possa separar meu coração            Do seu grande amor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103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Uma coisa permanece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Uma coisa permanece </dc:title>
  <dc:creator>mary</dc:creator>
  <cp:lastModifiedBy>mary</cp:lastModifiedBy>
  <cp:revision>4</cp:revision>
  <dcterms:created xsi:type="dcterms:W3CDTF">2018-04-02T13:11:31Z</dcterms:created>
  <dcterms:modified xsi:type="dcterms:W3CDTF">2018-04-02T15:24:19Z</dcterms:modified>
</cp:coreProperties>
</file>