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6CAA-10EA-4397-AF70-467DB0960AAA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50938-6EF6-43E0-9E93-D2AD16D509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Make Me Brave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me rends f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260648"/>
            <a:ext cx="3024336" cy="404664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me rends fort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688632" cy="576064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me tiens dans ta présence, Je suis face à ta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grandeur.                    J'ai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entendu raconter tes merveilles et ta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majesté.                            Tu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roi des cieux, devant toi je m'incline.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Ton </a:t>
            </a:r>
            <a:r>
              <a:rPr lang="fr-FR" sz="1600" b="1" dirty="0" smtClean="0">
                <a:solidFill>
                  <a:srgbClr val="FF0000"/>
                </a:solidFill>
              </a:rPr>
              <a:t>amour,  Vague après </a:t>
            </a:r>
            <a:r>
              <a:rPr lang="fr-FR" sz="1600" b="1" dirty="0" smtClean="0">
                <a:solidFill>
                  <a:srgbClr val="FF0000"/>
                </a:solidFill>
              </a:rPr>
              <a:t>vague,                                                          Déferle </a:t>
            </a:r>
            <a:r>
              <a:rPr lang="fr-FR" sz="1600" b="1" dirty="0" smtClean="0">
                <a:solidFill>
                  <a:srgbClr val="FF0000"/>
                </a:solidFill>
              </a:rPr>
              <a:t>sur moi, déferle sur moi. Car tu es pour </a:t>
            </a:r>
            <a:r>
              <a:rPr lang="fr-FR" sz="1600" b="1" dirty="0" smtClean="0">
                <a:solidFill>
                  <a:srgbClr val="FF0000"/>
                </a:solidFill>
              </a:rPr>
              <a:t>nous,                          Tu </a:t>
            </a:r>
            <a:r>
              <a:rPr lang="fr-FR" sz="1600" b="1" dirty="0" smtClean="0">
                <a:solidFill>
                  <a:srgbClr val="FF0000"/>
                </a:solidFill>
              </a:rPr>
              <a:t>n'es pas contre nous. Tu es le grand </a:t>
            </a:r>
            <a:r>
              <a:rPr lang="fr-FR" sz="1600" b="1" dirty="0" smtClean="0">
                <a:solidFill>
                  <a:srgbClr val="FF0000"/>
                </a:solidFill>
              </a:rPr>
              <a:t>vainqueur,                            Tu </a:t>
            </a:r>
            <a:r>
              <a:rPr lang="fr-FR" sz="1600" b="1" dirty="0" smtClean="0">
                <a:solidFill>
                  <a:srgbClr val="FF0000"/>
                </a:solidFill>
              </a:rPr>
              <a:t>as ouvert la voie  Pour tous les hommes.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J'ai entendu ta voix qui m'appelle.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J'ai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entendu le chant d'amour que tu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chantes.                                       Oh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 te laisse m'attirer au loin vers le grand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large,                            Dans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grâce, oh Oui, ta grâce.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                                                                                                              Tu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rends fort, tu me rends fort. Tu me conduis loin du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rivage,    Vers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grand large. Tu me rends fort, tu me rends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fort.                 Aucune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crainte ne me Sépare de ton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amour.                                      Tu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rends fort, tu me rends fort. Tu me conduis loin du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rivage,   Vers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grand large. Tu me rends fort, tu me rends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fort.               Aucune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crainte ne me Sépare de tes promesses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204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me rends fort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me rends fort</dc:title>
  <dc:creator>mary</dc:creator>
  <cp:lastModifiedBy>mary</cp:lastModifiedBy>
  <cp:revision>8</cp:revision>
  <dcterms:created xsi:type="dcterms:W3CDTF">2018-04-21T17:00:50Z</dcterms:created>
  <dcterms:modified xsi:type="dcterms:W3CDTF">2018-04-22T20:49:38Z</dcterms:modified>
</cp:coreProperties>
</file>