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28612-13E7-4714-B03F-2A45CCC836F6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77BD6-74B7-46A3-B539-A15676EA18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r Love Never Fail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151768" y="3574678"/>
            <a:ext cx="4992232" cy="32833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u amor não fal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960440" cy="434479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Teu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não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falha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7272808" cy="5976664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Nada vai me separar Mesmo se eu me </a:t>
            </a:r>
            <a:r>
              <a:rPr lang="pt-BR" sz="2000" b="1" dirty="0" smtClean="0">
                <a:solidFill>
                  <a:schemeClr val="tx1"/>
                </a:solidFill>
              </a:rPr>
              <a:t>abalar                                       Teu </a:t>
            </a:r>
            <a:r>
              <a:rPr lang="pt-BR" sz="2000" b="1" dirty="0" smtClean="0">
                <a:solidFill>
                  <a:schemeClr val="tx1"/>
                </a:solidFill>
              </a:rPr>
              <a:t>amor não </a:t>
            </a:r>
            <a:r>
              <a:rPr lang="pt-BR" sz="2000" b="1" dirty="0" smtClean="0">
                <a:solidFill>
                  <a:schemeClr val="tx1"/>
                </a:solidFill>
              </a:rPr>
              <a:t>falha                                                                                    Mesmo </a:t>
            </a:r>
            <a:r>
              <a:rPr lang="pt-BR" sz="2000" b="1" dirty="0" smtClean="0">
                <a:solidFill>
                  <a:schemeClr val="tx1"/>
                </a:solidFill>
              </a:rPr>
              <a:t>sem merecer Tua graça se derrama sobre mim</a:t>
            </a:r>
            <a:r>
              <a:rPr lang="pt-BR" sz="2000" b="1" dirty="0" smtClean="0">
                <a:solidFill>
                  <a:schemeClr val="tx1"/>
                </a:solidFill>
              </a:rPr>
              <a:t>                       Teu </a:t>
            </a:r>
            <a:r>
              <a:rPr lang="pt-BR" sz="2000" b="1" dirty="0" smtClean="0">
                <a:solidFill>
                  <a:schemeClr val="tx1"/>
                </a:solidFill>
              </a:rPr>
              <a:t>amor não falha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          </a:t>
            </a:r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PT" sz="2000" b="1" dirty="0" smtClean="0">
                <a:solidFill>
                  <a:srgbClr val="FF0000"/>
                </a:solidFill>
              </a:rPr>
              <a:t>Refrão                                                                                     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Tu </a:t>
            </a:r>
            <a:r>
              <a:rPr lang="pt-BR" sz="2000" b="1" dirty="0" smtClean="0">
                <a:solidFill>
                  <a:srgbClr val="FF0000"/>
                </a:solidFill>
              </a:rPr>
              <a:t>és o mesmo pra sempre Teu amor não muda 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           Se </a:t>
            </a:r>
            <a:r>
              <a:rPr lang="pt-BR" sz="2000" b="1" dirty="0" smtClean="0">
                <a:solidFill>
                  <a:srgbClr val="FF0000"/>
                </a:solidFill>
              </a:rPr>
              <a:t>o choro dura uma noite A alegria vem pela </a:t>
            </a:r>
            <a:r>
              <a:rPr lang="pt-BR" sz="2000" b="1" dirty="0" smtClean="0">
                <a:solidFill>
                  <a:srgbClr val="FF0000"/>
                </a:solidFill>
              </a:rPr>
              <a:t>manhã                       Se </a:t>
            </a:r>
            <a:r>
              <a:rPr lang="pt-BR" sz="2000" b="1" dirty="0" smtClean="0">
                <a:solidFill>
                  <a:srgbClr val="FF0000"/>
                </a:solidFill>
              </a:rPr>
              <a:t>o mar se enfurecer Eu não tenho o que temer 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Porque </a:t>
            </a:r>
            <a:r>
              <a:rPr lang="pt-BR" sz="2000" b="1" dirty="0" smtClean="0">
                <a:solidFill>
                  <a:srgbClr val="FF0000"/>
                </a:solidFill>
              </a:rPr>
              <a:t>eu sei que me amas Teu amor não falha</a:t>
            </a:r>
          </a:p>
          <a:p>
            <a:pPr algn="l"/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Se </a:t>
            </a:r>
            <a:r>
              <a:rPr lang="pt-BR" sz="2000" b="1" dirty="0" smtClean="0">
                <a:solidFill>
                  <a:schemeClr val="tx1"/>
                </a:solidFill>
              </a:rPr>
              <a:t>o vento é forte e profundo o mar Tua presença vem me amparar Teu amor não </a:t>
            </a:r>
            <a:r>
              <a:rPr lang="pt-BR" sz="2000" b="1" dirty="0" smtClean="0">
                <a:solidFill>
                  <a:schemeClr val="tx1"/>
                </a:solidFill>
              </a:rPr>
              <a:t>falha</a:t>
            </a:r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                                                                                   Difícil </a:t>
            </a:r>
            <a:r>
              <a:rPr lang="pt-BR" sz="2000" b="1" dirty="0" smtClean="0">
                <a:solidFill>
                  <a:schemeClr val="tx1"/>
                </a:solidFill>
              </a:rPr>
              <a:t>é o caminhar Nunca pensei que eu fosse alcançar Mas </a:t>
            </a:r>
            <a:r>
              <a:rPr lang="pt-BR" sz="2000" b="1" dirty="0" smtClean="0">
                <a:solidFill>
                  <a:schemeClr val="tx1"/>
                </a:solidFill>
              </a:rPr>
              <a:t>       Teu </a:t>
            </a:r>
            <a:r>
              <a:rPr lang="pt-BR" sz="2000" b="1" dirty="0" smtClean="0">
                <a:solidFill>
                  <a:schemeClr val="tx1"/>
                </a:solidFill>
              </a:rPr>
              <a:t>amor não falha</a:t>
            </a:r>
          </a:p>
          <a:p>
            <a:pPr algn="l"/>
            <a:endParaRPr lang="pt-P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                                                                                                            </a:t>
            </a:r>
            <a:r>
              <a:rPr lang="pt-BR" sz="2000" b="1" dirty="0" smtClean="0">
                <a:solidFill>
                  <a:schemeClr val="tx1"/>
                </a:solidFill>
              </a:rPr>
              <a:t>Tu </a:t>
            </a:r>
            <a:r>
              <a:rPr lang="pt-BR" sz="2000" b="1" dirty="0" smtClean="0">
                <a:solidFill>
                  <a:schemeClr val="tx1"/>
                </a:solidFill>
              </a:rPr>
              <a:t>fazes que tudo coopere para o meu bem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Teu amor não falha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Teu amor não falha</dc:title>
  <dc:creator>mary</dc:creator>
  <cp:lastModifiedBy>mary</cp:lastModifiedBy>
  <cp:revision>5</cp:revision>
  <dcterms:created xsi:type="dcterms:W3CDTF">2018-04-11T19:40:33Z</dcterms:created>
  <dcterms:modified xsi:type="dcterms:W3CDTF">2018-04-12T21:58:47Z</dcterms:modified>
</cp:coreProperties>
</file>