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07459-1086-4E48-A24A-73022C18C265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9F6AA-66E7-4F32-A1F6-3BB454EB2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r le chemin de souffr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120680" cy="43447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Sur le chemin de souffrance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568" y="671691"/>
            <a:ext cx="59766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Sur </a:t>
            </a:r>
            <a:r>
              <a:rPr lang="fr-FR" b="1" dirty="0" smtClean="0"/>
              <a:t>le chemin de souffrance  </a:t>
            </a:r>
            <a:r>
              <a:rPr lang="en-US" b="1" dirty="0" smtClean="0"/>
              <a:t>â </a:t>
            </a:r>
            <a:r>
              <a:rPr lang="fr-FR" b="1" dirty="0" smtClean="0"/>
              <a:t>Jérusalem</a:t>
            </a:r>
            <a:r>
              <a:rPr lang="fr-FR" b="1" dirty="0" smtClean="0"/>
              <a:t>, les </a:t>
            </a:r>
            <a:r>
              <a:rPr lang="fr-FR" b="1" dirty="0" smtClean="0"/>
              <a:t>soldats </a:t>
            </a:r>
            <a:r>
              <a:rPr lang="fr-FR" b="1" dirty="0" smtClean="0"/>
              <a:t>occupaient </a:t>
            </a:r>
            <a:r>
              <a:rPr lang="fr-FR" b="1" dirty="0" smtClean="0"/>
              <a:t>es  rues </a:t>
            </a:r>
            <a:r>
              <a:rPr lang="fr-FR" b="1" dirty="0" smtClean="0"/>
              <a:t>étroites                                                               Et  la foule  tenta  de </a:t>
            </a:r>
            <a:r>
              <a:rPr lang="fr-FR" b="1" dirty="0" smtClean="0"/>
              <a:t>voir </a:t>
            </a:r>
            <a:r>
              <a:rPr lang="fr-FR" b="1" dirty="0" smtClean="0"/>
              <a:t>                                                                 celui qui  devait  mourir sur la croix. </a:t>
            </a:r>
          </a:p>
          <a:p>
            <a:endParaRPr lang="fr-FR" b="1" dirty="0" smtClean="0"/>
          </a:p>
          <a:p>
            <a:r>
              <a:rPr lang="fr-FR" b="1" dirty="0" smtClean="0"/>
              <a:t>Voici  l</a:t>
            </a:r>
            <a:r>
              <a:rPr lang="en-US" b="1" dirty="0" smtClean="0"/>
              <a:t>'</a:t>
            </a:r>
            <a:r>
              <a:rPr lang="en-US" b="1" dirty="0" err="1" smtClean="0"/>
              <a:t>homme</a:t>
            </a:r>
            <a:r>
              <a:rPr lang="fr-FR" b="1" dirty="0" smtClean="0"/>
              <a:t>  courbé de douleur, son dos était marqu</a:t>
            </a:r>
            <a:r>
              <a:rPr lang="fr-FR" b="1" dirty="0" smtClean="0"/>
              <a:t>é</a:t>
            </a:r>
            <a:r>
              <a:rPr lang="fr-FR" b="1" dirty="0" smtClean="0"/>
              <a:t>.  </a:t>
            </a:r>
            <a:endParaRPr lang="fr-FR" b="1" dirty="0" smtClean="0"/>
          </a:p>
          <a:p>
            <a:r>
              <a:rPr lang="fr-FR" b="1" dirty="0" smtClean="0"/>
              <a:t>Et  sa tète par les </a:t>
            </a:r>
            <a:r>
              <a:rPr lang="fr-FR" b="1" dirty="0" smtClean="0"/>
              <a:t>épines</a:t>
            </a:r>
            <a:r>
              <a:rPr lang="fr-FR" b="1" dirty="0" smtClean="0"/>
              <a:t>  était  blessée            </a:t>
            </a:r>
          </a:p>
          <a:p>
            <a:r>
              <a:rPr lang="fr-FR" b="1" dirty="0" smtClean="0"/>
              <a:t>Et les cris de la colère</a:t>
            </a:r>
            <a:r>
              <a:rPr lang="fr-FR" b="1" dirty="0" smtClean="0"/>
              <a:t>, à </a:t>
            </a:r>
            <a:r>
              <a:rPr lang="fr-FR" b="1" dirty="0" smtClean="0"/>
              <a:t>mort hurlèrent ceux qui regardaient </a:t>
            </a:r>
          </a:p>
          <a:p>
            <a:endParaRPr lang="fr-FR" dirty="0" smtClean="0"/>
          </a:p>
          <a:p>
            <a:r>
              <a:rPr lang="fr-FR" b="1" dirty="0" smtClean="0">
                <a:solidFill>
                  <a:srgbClr val="FF0000"/>
                </a:solidFill>
              </a:rPr>
              <a:t>Refrain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Sur le </a:t>
            </a:r>
            <a:r>
              <a:rPr lang="fr-FR" b="1" dirty="0" smtClean="0">
                <a:solidFill>
                  <a:srgbClr val="FF0000"/>
                </a:solidFill>
              </a:rPr>
              <a:t>chemin </a:t>
            </a:r>
            <a:r>
              <a:rPr lang="fr-FR" b="1" dirty="0" smtClean="0">
                <a:solidFill>
                  <a:srgbClr val="FF0000"/>
                </a:solidFill>
              </a:rPr>
              <a:t>de souffrance, sur la voie de la douleur, 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Comme </a:t>
            </a:r>
            <a:r>
              <a:rPr lang="fr-FR" b="1" dirty="0" smtClean="0">
                <a:solidFill>
                  <a:srgbClr val="FF0000"/>
                </a:solidFill>
              </a:rPr>
              <a:t>un agneau </a:t>
            </a:r>
            <a:r>
              <a:rPr lang="fr-FR" b="1" dirty="0" smtClean="0">
                <a:solidFill>
                  <a:srgbClr val="FF0000"/>
                </a:solidFill>
              </a:rPr>
              <a:t> vint </a:t>
            </a:r>
            <a:r>
              <a:rPr lang="fr-FR" b="1" dirty="0" smtClean="0">
                <a:solidFill>
                  <a:srgbClr val="FF0000"/>
                </a:solidFill>
              </a:rPr>
              <a:t>le </a:t>
            </a:r>
            <a:r>
              <a:rPr lang="fr-FR" b="1" dirty="0" smtClean="0">
                <a:solidFill>
                  <a:srgbClr val="FF0000"/>
                </a:solidFill>
              </a:rPr>
              <a:t>Christ , </a:t>
            </a:r>
            <a:r>
              <a:rPr lang="en-US" b="1" dirty="0" smtClean="0">
                <a:solidFill>
                  <a:srgbClr val="FF0000"/>
                </a:solidFill>
              </a:rPr>
              <a:t>ô</a:t>
            </a:r>
            <a:r>
              <a:rPr lang="fr-FR" b="1" dirty="0" smtClean="0">
                <a:solidFill>
                  <a:srgbClr val="FF0000"/>
                </a:solidFill>
              </a:rPr>
              <a:t> Roi Sauveur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Il choisit ce chemin dans son amour pour toi pour moi. 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Sur le chemin </a:t>
            </a:r>
            <a:r>
              <a:rPr lang="fr-FR" b="1" dirty="0" smtClean="0">
                <a:solidFill>
                  <a:srgbClr val="FF0000"/>
                </a:solidFill>
              </a:rPr>
              <a:t>de </a:t>
            </a:r>
            <a:r>
              <a:rPr lang="fr-FR" b="1" dirty="0" smtClean="0">
                <a:solidFill>
                  <a:srgbClr val="FF0000"/>
                </a:solidFill>
              </a:rPr>
              <a:t>souffrance  </a:t>
            </a:r>
            <a:r>
              <a:rPr lang="en-US" b="1" dirty="0" err="1" smtClean="0">
                <a:solidFill>
                  <a:srgbClr val="FF0000"/>
                </a:solidFill>
              </a:rPr>
              <a:t>jusqu'au</a:t>
            </a:r>
            <a:r>
              <a:rPr lang="fr-FR" b="1" dirty="0" smtClean="0">
                <a:solidFill>
                  <a:srgbClr val="FF0000"/>
                </a:solidFill>
              </a:rPr>
              <a:t>  bout du Calvaire</a:t>
            </a:r>
          </a:p>
          <a:p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Sa vie sacrifiée nos peines a souffert pour nous                                 Il est allé </a:t>
            </a:r>
            <a:r>
              <a:rPr lang="en-US" b="1" dirty="0" smtClean="0">
                <a:solidFill>
                  <a:srgbClr val="FF0000"/>
                </a:solidFill>
              </a:rPr>
              <a:t>à</a:t>
            </a:r>
            <a:r>
              <a:rPr lang="fr-FR" b="1" dirty="0" smtClean="0">
                <a:solidFill>
                  <a:srgbClr val="FF0000"/>
                </a:solidFill>
              </a:rPr>
              <a:t>  </a:t>
            </a:r>
            <a:r>
              <a:rPr lang="fr-FR" b="1" dirty="0" smtClean="0">
                <a:solidFill>
                  <a:srgbClr val="FF0000"/>
                </a:solidFill>
              </a:rPr>
              <a:t>Jérusalem.</a:t>
            </a:r>
            <a:endParaRPr lang="fr-FR" b="1" dirty="0" smtClean="0">
              <a:solidFill>
                <a:srgbClr val="FF0000"/>
              </a:solidFill>
            </a:endParaRPr>
          </a:p>
          <a:p>
            <a:endParaRPr lang="fr-FR" b="1" dirty="0" smtClean="0"/>
          </a:p>
          <a:p>
            <a:r>
              <a:rPr lang="fr-FR" b="1" dirty="0" smtClean="0"/>
              <a:t>Pont</a:t>
            </a:r>
            <a:endParaRPr lang="fr-FR" b="1" dirty="0" smtClean="0"/>
          </a:p>
          <a:p>
            <a:r>
              <a:rPr lang="fr-FR" b="1" dirty="0" smtClean="0"/>
              <a:t>Oh quel triste jour était  vécu  au cœur de Jérusalem.</a:t>
            </a:r>
          </a:p>
          <a:p>
            <a:r>
              <a:rPr lang="fr-FR" b="1" dirty="0" smtClean="0"/>
              <a:t>Et cet homme s’est tu  malgré le poids du bois                              sur ce chemin si long on réclamait son sang son âme sa vie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161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Sur le chemin de souffrance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 le chemin de souffrance</dc:title>
  <dc:creator>mary</dc:creator>
  <cp:lastModifiedBy>mary</cp:lastModifiedBy>
  <cp:revision>13</cp:revision>
  <dcterms:created xsi:type="dcterms:W3CDTF">2018-04-27T02:07:56Z</dcterms:created>
  <dcterms:modified xsi:type="dcterms:W3CDTF">2018-04-27T22:56:31Z</dcterms:modified>
</cp:coreProperties>
</file>