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877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BF82-FE72-4C91-BBF4-F7B5BB593C0F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4633-AF5E-40BB-8E93-199CE14FE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BF82-FE72-4C91-BBF4-F7B5BB593C0F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4633-AF5E-40BB-8E93-199CE14FE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BF82-FE72-4C91-BBF4-F7B5BB593C0F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4633-AF5E-40BB-8E93-199CE14FE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BF82-FE72-4C91-BBF4-F7B5BB593C0F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4633-AF5E-40BB-8E93-199CE14FE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BF82-FE72-4C91-BBF4-F7B5BB593C0F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4633-AF5E-40BB-8E93-199CE14FE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BF82-FE72-4C91-BBF4-F7B5BB593C0F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4633-AF5E-40BB-8E93-199CE14FE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BF82-FE72-4C91-BBF4-F7B5BB593C0F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4633-AF5E-40BB-8E93-199CE14FE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BF82-FE72-4C91-BBF4-F7B5BB593C0F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4633-AF5E-40BB-8E93-199CE14FE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BF82-FE72-4C91-BBF4-F7B5BB593C0F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4633-AF5E-40BB-8E93-199CE14FE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BF82-FE72-4C91-BBF4-F7B5BB593C0F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4633-AF5E-40BB-8E93-199CE14FE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BF82-FE72-4C91-BBF4-F7B5BB593C0F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4633-AF5E-40BB-8E93-199CE14FE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ABF82-FE72-4C91-BBF4-F7B5BB593C0F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94633-AF5E-40BB-8E93-199CE14FE7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neath the Waters (I will Rise)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s les eaux (je me lève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02141"/>
            <a:ext cx="5616624" cy="260647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Sous les eaux (je me lève)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88888"/>
            <a:ext cx="5256584" cy="6264696"/>
          </a:xfrm>
        </p:spPr>
        <p:txBody>
          <a:bodyPr>
            <a:noAutofit/>
          </a:bodyPr>
          <a:lstStyle/>
          <a:p>
            <a:pPr algn="l"/>
            <a:r>
              <a:rPr lang="en-US" sz="1800" b="1" i="1" dirty="0" err="1" smtClean="0">
                <a:solidFill>
                  <a:schemeClr val="tx1"/>
                </a:solidFill>
              </a:rPr>
              <a:t>Voici</a:t>
            </a:r>
            <a:r>
              <a:rPr lang="en-US" sz="1800" b="1" i="1" dirty="0" smtClean="0">
                <a:solidFill>
                  <a:schemeClr val="tx1"/>
                </a:solidFill>
              </a:rPr>
              <a:t> ma </a:t>
            </a:r>
            <a:r>
              <a:rPr lang="en-US" sz="1800" b="1" i="1" dirty="0" err="1" smtClean="0">
                <a:solidFill>
                  <a:schemeClr val="tx1"/>
                </a:solidFill>
              </a:rPr>
              <a:t>révélation</a:t>
            </a:r>
            <a:r>
              <a:rPr lang="en-US" sz="1800" b="1" i="1" dirty="0" smtClean="0">
                <a:solidFill>
                  <a:schemeClr val="tx1"/>
                </a:solidFill>
              </a:rPr>
              <a:t>   </a:t>
            </a:r>
            <a:r>
              <a:rPr lang="en-US" sz="1800" b="1" i="1" dirty="0" err="1" smtClean="0">
                <a:solidFill>
                  <a:schemeClr val="tx1"/>
                </a:solidFill>
              </a:rPr>
              <a:t>Jésus</a:t>
            </a:r>
            <a:r>
              <a:rPr lang="en-US" sz="1800" b="1" i="1" dirty="0" smtClean="0">
                <a:solidFill>
                  <a:schemeClr val="tx1"/>
                </a:solidFill>
              </a:rPr>
              <a:t>-Christ </a:t>
            </a:r>
            <a:r>
              <a:rPr lang="en-US" sz="1800" b="1" i="1" dirty="0" err="1" smtClean="0">
                <a:solidFill>
                  <a:schemeClr val="tx1"/>
                </a:solidFill>
              </a:rPr>
              <a:t>crucifié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i="1" dirty="0" err="1" smtClean="0">
                <a:solidFill>
                  <a:schemeClr val="tx1"/>
                </a:solidFill>
              </a:rPr>
              <a:t>Amené</a:t>
            </a:r>
            <a:r>
              <a:rPr lang="en-US" sz="1800" b="1" i="1" dirty="0" smtClean="0">
                <a:solidFill>
                  <a:schemeClr val="tx1"/>
                </a:solidFill>
              </a:rPr>
              <a:t> à la repentance  Par Ton </a:t>
            </a:r>
            <a:r>
              <a:rPr lang="en-US" sz="1800" b="1" i="1" dirty="0" err="1" smtClean="0">
                <a:solidFill>
                  <a:schemeClr val="tx1"/>
                </a:solidFill>
              </a:rPr>
              <a:t>salut</a:t>
            </a:r>
            <a:r>
              <a:rPr lang="en-US" sz="1800" b="1" i="1" dirty="0" smtClean="0">
                <a:solidFill>
                  <a:schemeClr val="tx1"/>
                </a:solidFill>
              </a:rPr>
              <a:t> à la </a:t>
            </a:r>
            <a:r>
              <a:rPr lang="en-US" sz="1800" b="1" i="1" dirty="0" err="1" smtClean="0">
                <a:solidFill>
                  <a:schemeClr val="tx1"/>
                </a:solidFill>
              </a:rPr>
              <a:t>croix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i="1" dirty="0" smtClean="0">
                <a:solidFill>
                  <a:schemeClr val="tx1"/>
                </a:solidFill>
              </a:rPr>
              <a:t>Et me </a:t>
            </a:r>
            <a:r>
              <a:rPr lang="en-US" sz="1800" b="1" i="1" dirty="0" err="1" smtClean="0">
                <a:solidFill>
                  <a:schemeClr val="tx1"/>
                </a:solidFill>
              </a:rPr>
              <a:t>voici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acquitté</a:t>
            </a:r>
            <a:r>
              <a:rPr lang="en-US" sz="1800" b="1" i="1" dirty="0" smtClean="0">
                <a:solidFill>
                  <a:schemeClr val="tx1"/>
                </a:solidFill>
              </a:rPr>
              <a:t>  </a:t>
            </a:r>
            <a:r>
              <a:rPr lang="en-US" sz="1800" b="1" i="1" dirty="0" err="1" smtClean="0">
                <a:solidFill>
                  <a:schemeClr val="tx1"/>
                </a:solidFill>
              </a:rPr>
              <a:t>Mes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péchés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pardonnés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i="1" dirty="0" smtClean="0">
                <a:solidFill>
                  <a:schemeClr val="tx1"/>
                </a:solidFill>
              </a:rPr>
              <a:t>Et je </a:t>
            </a:r>
            <a:r>
              <a:rPr lang="en-US" sz="1800" b="1" i="1" dirty="0" err="1" smtClean="0">
                <a:solidFill>
                  <a:schemeClr val="tx1"/>
                </a:solidFill>
              </a:rPr>
              <a:t>plonge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sous</a:t>
            </a:r>
            <a:r>
              <a:rPr lang="en-US" sz="1800" b="1" i="1" dirty="0" smtClean="0">
                <a:solidFill>
                  <a:schemeClr val="tx1"/>
                </a:solidFill>
              </a:rPr>
              <a:t> les </a:t>
            </a:r>
            <a:r>
              <a:rPr lang="en-US" sz="1800" b="1" i="1" dirty="0" err="1" smtClean="0">
                <a:solidFill>
                  <a:schemeClr val="tx1"/>
                </a:solidFill>
              </a:rPr>
              <a:t>eaux</a:t>
            </a:r>
            <a:r>
              <a:rPr lang="en-US" sz="1800" b="1" i="1" dirty="0" smtClean="0">
                <a:solidFill>
                  <a:schemeClr val="tx1"/>
                </a:solidFill>
              </a:rPr>
              <a:t>  </a:t>
            </a:r>
            <a:r>
              <a:rPr lang="en-US" sz="1800" b="1" i="1" dirty="0" err="1" smtClean="0">
                <a:solidFill>
                  <a:schemeClr val="tx1"/>
                </a:solidFill>
              </a:rPr>
              <a:t>Où</a:t>
            </a:r>
            <a:r>
              <a:rPr lang="en-US" sz="1800" b="1" i="1" dirty="0" smtClean="0">
                <a:solidFill>
                  <a:schemeClr val="tx1"/>
                </a:solidFill>
              </a:rPr>
              <a:t> Christ </a:t>
            </a:r>
            <a:r>
              <a:rPr lang="en-US" sz="1800" b="1" i="1" dirty="0" err="1" smtClean="0">
                <a:solidFill>
                  <a:schemeClr val="tx1"/>
                </a:solidFill>
              </a:rPr>
              <a:t>fut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immergé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i="1" dirty="0" smtClean="0">
                <a:solidFill>
                  <a:srgbClr val="FF0000"/>
                </a:solidFill>
              </a:rPr>
              <a:t>Refrain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i="1" dirty="0" smtClean="0">
                <a:solidFill>
                  <a:srgbClr val="FF0000"/>
                </a:solidFill>
              </a:rPr>
              <a:t>Je me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lève</a:t>
            </a:r>
            <a:r>
              <a:rPr lang="en-US" sz="1800" b="1" i="1" dirty="0" smtClean="0">
                <a:solidFill>
                  <a:srgbClr val="FF0000"/>
                </a:solidFill>
              </a:rPr>
              <a:t>  Je me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lève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smtClean="0">
                <a:solidFill>
                  <a:srgbClr val="FF0000"/>
                </a:solidFill>
              </a:rPr>
              <a:t>En Christ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ressuscité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i="1" dirty="0" smtClean="0">
                <a:solidFill>
                  <a:srgbClr val="FF0000"/>
                </a:solidFill>
              </a:rPr>
              <a:t>Car en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Lui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Oui</a:t>
            </a:r>
            <a:r>
              <a:rPr lang="en-US" sz="1800" b="1" i="1" dirty="0" smtClean="0">
                <a:solidFill>
                  <a:srgbClr val="FF0000"/>
                </a:solidFill>
              </a:rPr>
              <a:t> en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Lui</a:t>
            </a:r>
            <a:r>
              <a:rPr lang="en-US" sz="1800" b="1" i="1" dirty="0" smtClean="0">
                <a:solidFill>
                  <a:srgbClr val="FF0000"/>
                </a:solidFill>
              </a:rPr>
              <a:t>  Je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vis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i="1" dirty="0" smtClean="0">
                <a:solidFill>
                  <a:schemeClr val="tx1"/>
                </a:solidFill>
              </a:rPr>
              <a:t>Je </a:t>
            </a:r>
            <a:r>
              <a:rPr lang="en-US" sz="1800" b="1" i="1" dirty="0" err="1" smtClean="0">
                <a:solidFill>
                  <a:schemeClr val="tx1"/>
                </a:solidFill>
              </a:rPr>
              <a:t>suis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une</a:t>
            </a:r>
            <a:r>
              <a:rPr lang="en-US" sz="1800" b="1" i="1" dirty="0" smtClean="0">
                <a:solidFill>
                  <a:schemeClr val="tx1"/>
                </a:solidFill>
              </a:rPr>
              <a:t> nouvelle </a:t>
            </a:r>
            <a:r>
              <a:rPr lang="en-US" sz="1800" b="1" i="1" dirty="0" err="1" smtClean="0">
                <a:solidFill>
                  <a:schemeClr val="tx1"/>
                </a:solidFill>
              </a:rPr>
              <a:t>créature</a:t>
            </a:r>
            <a:r>
              <a:rPr lang="en-US" sz="1800" b="1" i="1" dirty="0" smtClean="0">
                <a:solidFill>
                  <a:schemeClr val="tx1"/>
                </a:solidFill>
              </a:rPr>
              <a:t>  </a:t>
            </a:r>
            <a:r>
              <a:rPr lang="en-US" sz="1800" b="1" i="1" dirty="0" err="1" smtClean="0">
                <a:solidFill>
                  <a:schemeClr val="tx1"/>
                </a:solidFill>
              </a:rPr>
              <a:t>Baptisée</a:t>
            </a:r>
            <a:r>
              <a:rPr lang="en-US" sz="1800" b="1" i="1" dirty="0" smtClean="0">
                <a:solidFill>
                  <a:schemeClr val="tx1"/>
                </a:solidFill>
              </a:rPr>
              <a:t> par Ton sang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i="1" dirty="0" err="1" smtClean="0">
                <a:solidFill>
                  <a:schemeClr val="tx1"/>
                </a:solidFill>
              </a:rPr>
              <a:t>Rendue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juste</a:t>
            </a:r>
            <a:r>
              <a:rPr lang="en-US" sz="1800" b="1" i="1" dirty="0" smtClean="0">
                <a:solidFill>
                  <a:schemeClr val="tx1"/>
                </a:solidFill>
              </a:rPr>
              <a:t> par la </a:t>
            </a:r>
            <a:r>
              <a:rPr lang="en-US" sz="1800" b="1" i="1" dirty="0" err="1" smtClean="0">
                <a:solidFill>
                  <a:schemeClr val="tx1"/>
                </a:solidFill>
              </a:rPr>
              <a:t>foi</a:t>
            </a:r>
            <a:r>
              <a:rPr lang="en-US" sz="1800" b="1" i="1" dirty="0" smtClean="0">
                <a:solidFill>
                  <a:schemeClr val="tx1"/>
                </a:solidFill>
              </a:rPr>
              <a:t>   </a:t>
            </a:r>
            <a:r>
              <a:rPr lang="en-US" sz="1800" b="1" i="1" dirty="0" err="1" smtClean="0">
                <a:solidFill>
                  <a:schemeClr val="tx1"/>
                </a:solidFill>
              </a:rPr>
              <a:t>Aucune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condamnation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i="1" dirty="0" smtClean="0">
                <a:solidFill>
                  <a:schemeClr val="tx1"/>
                </a:solidFill>
              </a:rPr>
              <a:t>Pont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i="1" dirty="0" smtClean="0">
                <a:solidFill>
                  <a:schemeClr val="tx1"/>
                </a:solidFill>
              </a:rPr>
              <a:t>Je me </a:t>
            </a:r>
            <a:r>
              <a:rPr lang="en-US" sz="1800" b="1" i="1" dirty="0" err="1" smtClean="0">
                <a:solidFill>
                  <a:schemeClr val="tx1"/>
                </a:solidFill>
              </a:rPr>
              <a:t>lève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comme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Toi</a:t>
            </a:r>
            <a:r>
              <a:rPr lang="en-US" sz="1800" b="1" i="1" dirty="0" smtClean="0">
                <a:solidFill>
                  <a:schemeClr val="tx1"/>
                </a:solidFill>
              </a:rPr>
              <a:t> Seigneur Je </a:t>
            </a:r>
            <a:r>
              <a:rPr lang="en-US" sz="1800" b="1" i="1" dirty="0" err="1" smtClean="0">
                <a:solidFill>
                  <a:schemeClr val="tx1"/>
                </a:solidFill>
              </a:rPr>
              <a:t>déclare</a:t>
            </a:r>
            <a:r>
              <a:rPr lang="en-US" sz="1800" b="1" i="1" dirty="0" smtClean="0">
                <a:solidFill>
                  <a:schemeClr val="tx1"/>
                </a:solidFill>
              </a:rPr>
              <a:t> Ton </a:t>
            </a:r>
            <a:r>
              <a:rPr lang="en-US" sz="1800" b="1" i="1" dirty="0" err="1" smtClean="0">
                <a:solidFill>
                  <a:schemeClr val="tx1"/>
                </a:solidFill>
              </a:rPr>
              <a:t>règne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i="1" dirty="0" smtClean="0">
                <a:solidFill>
                  <a:schemeClr val="tx1"/>
                </a:solidFill>
              </a:rPr>
              <a:t>Ma vie </a:t>
            </a:r>
            <a:r>
              <a:rPr lang="en-US" sz="1800" b="1" i="1" dirty="0" err="1" smtClean="0">
                <a:solidFill>
                  <a:schemeClr val="tx1"/>
                </a:solidFill>
              </a:rPr>
              <a:t>confesse</a:t>
            </a:r>
            <a:r>
              <a:rPr lang="en-US" sz="1800" b="1" i="1" dirty="0" smtClean="0">
                <a:solidFill>
                  <a:schemeClr val="tx1"/>
                </a:solidFill>
              </a:rPr>
              <a:t> Ta grandeur Et </a:t>
            </a:r>
            <a:r>
              <a:rPr lang="en-US" sz="1800" b="1" i="1" dirty="0" err="1" smtClean="0">
                <a:solidFill>
                  <a:schemeClr val="tx1"/>
                </a:solidFill>
              </a:rPr>
              <a:t>glorifie</a:t>
            </a:r>
            <a:r>
              <a:rPr lang="en-US" sz="1800" b="1" i="1" dirty="0" smtClean="0">
                <a:solidFill>
                  <a:schemeClr val="tx1"/>
                </a:solidFill>
              </a:rPr>
              <a:t> Ton Nom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i="1" dirty="0" smtClean="0">
                <a:solidFill>
                  <a:schemeClr val="tx1"/>
                </a:solidFill>
              </a:rPr>
              <a:t>Ton </a:t>
            </a:r>
            <a:r>
              <a:rPr lang="en-US" sz="1800" b="1" i="1" dirty="0" err="1" smtClean="0">
                <a:solidFill>
                  <a:schemeClr val="tx1"/>
                </a:solidFill>
              </a:rPr>
              <a:t>ro</a:t>
            </a:r>
            <a:r>
              <a:rPr lang="en-US" sz="1800" b="1" i="1" dirty="0" err="1" smtClean="0">
                <a:solidFill>
                  <a:schemeClr val="tx1"/>
                </a:solidFill>
              </a:rPr>
              <a:t>Ta</a:t>
            </a:r>
            <a:r>
              <a:rPr lang="en-US" sz="1800" b="1" i="1" dirty="0" smtClean="0">
                <a:solidFill>
                  <a:schemeClr val="tx1"/>
                </a:solidFill>
              </a:rPr>
              <a:t> parole </a:t>
            </a:r>
            <a:r>
              <a:rPr lang="en-US" sz="1800" b="1" i="1" dirty="0" err="1" smtClean="0">
                <a:solidFill>
                  <a:schemeClr val="tx1"/>
                </a:solidFill>
              </a:rPr>
              <a:t>est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éternelle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yaume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est</a:t>
            </a:r>
            <a:r>
              <a:rPr lang="en-US" sz="1800" b="1" i="1" dirty="0" smtClean="0">
                <a:solidFill>
                  <a:schemeClr val="tx1"/>
                </a:solidFill>
              </a:rPr>
              <a:t> sans fin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i="1" dirty="0" smtClean="0">
                <a:solidFill>
                  <a:schemeClr val="tx1"/>
                </a:solidFill>
              </a:rPr>
              <a:t>Ta </a:t>
            </a:r>
            <a:r>
              <a:rPr lang="en-US" sz="1800" b="1" i="1" dirty="0" err="1" smtClean="0">
                <a:solidFill>
                  <a:schemeClr val="tx1"/>
                </a:solidFill>
              </a:rPr>
              <a:t>louange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dure</a:t>
            </a:r>
            <a:r>
              <a:rPr lang="en-US" sz="1800" b="1" i="1" dirty="0" smtClean="0">
                <a:solidFill>
                  <a:schemeClr val="tx1"/>
                </a:solidFill>
              </a:rPr>
              <a:t> à </a:t>
            </a:r>
            <a:r>
              <a:rPr lang="en-US" sz="1800" b="1" i="1" dirty="0" err="1" smtClean="0">
                <a:solidFill>
                  <a:schemeClr val="tx1"/>
                </a:solidFill>
              </a:rPr>
              <a:t>jamais</a:t>
            </a:r>
            <a:r>
              <a:rPr lang="en-US" sz="1800" b="1" i="1" dirty="0" smtClean="0">
                <a:solidFill>
                  <a:schemeClr val="tx1"/>
                </a:solidFill>
              </a:rPr>
              <a:t>  Pour </a:t>
            </a:r>
            <a:r>
              <a:rPr lang="en-US" sz="1800" b="1" i="1" dirty="0" err="1" smtClean="0">
                <a:solidFill>
                  <a:schemeClr val="tx1"/>
                </a:solidFill>
              </a:rPr>
              <a:t>toute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l’éternité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i="1" dirty="0" err="1" smtClean="0">
                <a:solidFill>
                  <a:schemeClr val="tx1"/>
                </a:solidFill>
              </a:rPr>
              <a:t>Rien</a:t>
            </a:r>
            <a:r>
              <a:rPr lang="en-US" sz="1800" b="1" i="1" dirty="0" smtClean="0">
                <a:solidFill>
                  <a:schemeClr val="tx1"/>
                </a:solidFill>
              </a:rPr>
              <a:t> ne </a:t>
            </a:r>
            <a:r>
              <a:rPr lang="en-US" sz="1800" b="1" i="1" dirty="0" err="1" smtClean="0">
                <a:solidFill>
                  <a:schemeClr val="tx1"/>
                </a:solidFill>
              </a:rPr>
              <a:t>peut</a:t>
            </a:r>
            <a:r>
              <a:rPr lang="en-US" sz="1800" b="1" i="1" dirty="0" smtClean="0">
                <a:solidFill>
                  <a:schemeClr val="tx1"/>
                </a:solidFill>
              </a:rPr>
              <a:t> Te </a:t>
            </a:r>
            <a:r>
              <a:rPr lang="en-US" sz="1800" b="1" i="1" dirty="0" err="1" smtClean="0">
                <a:solidFill>
                  <a:schemeClr val="tx1"/>
                </a:solidFill>
              </a:rPr>
              <a:t>résister</a:t>
            </a:r>
            <a:r>
              <a:rPr lang="en-US" sz="1800" b="1" i="1" dirty="0" smtClean="0">
                <a:solidFill>
                  <a:schemeClr val="tx1"/>
                </a:solidFill>
              </a:rPr>
              <a:t> Ni </a:t>
            </a:r>
            <a:r>
              <a:rPr lang="en-US" sz="1800" b="1" i="1" dirty="0" err="1" smtClean="0">
                <a:solidFill>
                  <a:schemeClr val="tx1"/>
                </a:solidFill>
              </a:rPr>
              <a:t>ébranler</a:t>
            </a:r>
            <a:r>
              <a:rPr lang="en-US" sz="1800" b="1" i="1" dirty="0" smtClean="0">
                <a:solidFill>
                  <a:schemeClr val="tx1"/>
                </a:solidFill>
              </a:rPr>
              <a:t> Ton </a:t>
            </a:r>
            <a:r>
              <a:rPr lang="en-US" sz="1800" b="1" i="1" dirty="0" err="1" smtClean="0">
                <a:solidFill>
                  <a:schemeClr val="tx1"/>
                </a:solidFill>
              </a:rPr>
              <a:t>trône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i="1" dirty="0" err="1" smtClean="0">
                <a:solidFill>
                  <a:schemeClr val="tx1"/>
                </a:solidFill>
              </a:rPr>
              <a:t>Nul</a:t>
            </a:r>
            <a:r>
              <a:rPr lang="en-US" sz="1800" b="1" i="1" dirty="0" smtClean="0">
                <a:solidFill>
                  <a:schemeClr val="tx1"/>
                </a:solidFill>
              </a:rPr>
              <a:t> ne </a:t>
            </a:r>
            <a:r>
              <a:rPr lang="en-US" sz="1800" b="1" i="1" dirty="0" err="1" smtClean="0">
                <a:solidFill>
                  <a:schemeClr val="tx1"/>
                </a:solidFill>
              </a:rPr>
              <a:t>peut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prendre</a:t>
            </a:r>
            <a:r>
              <a:rPr lang="en-US" sz="1800" b="1" i="1" dirty="0" smtClean="0">
                <a:solidFill>
                  <a:schemeClr val="tx1"/>
                </a:solidFill>
              </a:rPr>
              <a:t> Ta </a:t>
            </a:r>
            <a:r>
              <a:rPr lang="en-US" sz="1800" b="1" i="1" dirty="0" err="1" smtClean="0">
                <a:solidFill>
                  <a:schemeClr val="tx1"/>
                </a:solidFill>
              </a:rPr>
              <a:t>gloire</a:t>
            </a:r>
            <a:r>
              <a:rPr lang="en-US" sz="1800" b="1" i="1" dirty="0" smtClean="0">
                <a:solidFill>
                  <a:schemeClr val="tx1"/>
                </a:solidFill>
              </a:rPr>
              <a:t> Car </a:t>
            </a:r>
            <a:r>
              <a:rPr lang="en-US" sz="1800" b="1" i="1" dirty="0" err="1" smtClean="0">
                <a:solidFill>
                  <a:schemeClr val="tx1"/>
                </a:solidFill>
              </a:rPr>
              <a:t>elle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est</a:t>
            </a:r>
            <a:r>
              <a:rPr lang="en-US" sz="1800" b="1" i="1" dirty="0" smtClean="0">
                <a:solidFill>
                  <a:schemeClr val="tx1"/>
                </a:solidFill>
              </a:rPr>
              <a:t> à </a:t>
            </a:r>
            <a:r>
              <a:rPr lang="en-US" sz="1800" b="1" i="1" dirty="0" err="1" smtClean="0">
                <a:solidFill>
                  <a:schemeClr val="tx1"/>
                </a:solidFill>
              </a:rPr>
              <a:t>Toi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seul</a:t>
            </a:r>
            <a:endParaRPr lang="en-US" sz="1800" b="1" i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i="1" dirty="0" smtClean="0">
                <a:solidFill>
                  <a:schemeClr val="tx1"/>
                </a:solidFill>
              </a:rPr>
              <a:t>Je </a:t>
            </a:r>
            <a:r>
              <a:rPr lang="en-US" sz="1800" b="1" i="1" dirty="0" err="1" smtClean="0">
                <a:solidFill>
                  <a:schemeClr val="tx1"/>
                </a:solidFill>
              </a:rPr>
              <a:t>vis</a:t>
            </a:r>
            <a:r>
              <a:rPr lang="en-US" sz="1800" b="1" i="1" dirty="0" smtClean="0">
                <a:solidFill>
                  <a:schemeClr val="tx1"/>
                </a:solidFill>
              </a:rPr>
              <a:t> pour </a:t>
            </a:r>
            <a:r>
              <a:rPr lang="en-US" sz="1800" b="1" i="1" dirty="0" err="1" smtClean="0">
                <a:solidFill>
                  <a:schemeClr val="tx1"/>
                </a:solidFill>
              </a:rPr>
              <a:t>louer</a:t>
            </a:r>
            <a:r>
              <a:rPr lang="en-US" sz="1800" b="1" i="1" dirty="0" smtClean="0">
                <a:solidFill>
                  <a:schemeClr val="tx1"/>
                </a:solidFill>
              </a:rPr>
              <a:t> Ton Nom  Je </a:t>
            </a:r>
            <a:r>
              <a:rPr lang="en-US" sz="1800" b="1" i="1" dirty="0" err="1" smtClean="0">
                <a:solidFill>
                  <a:schemeClr val="tx1"/>
                </a:solidFill>
              </a:rPr>
              <a:t>vis</a:t>
            </a:r>
            <a:r>
              <a:rPr lang="en-US" sz="1800" b="1" i="1" dirty="0" smtClean="0">
                <a:solidFill>
                  <a:schemeClr val="tx1"/>
                </a:solidFill>
              </a:rPr>
              <a:t> pour </a:t>
            </a:r>
            <a:r>
              <a:rPr lang="en-US" sz="1800" b="1" i="1" dirty="0" err="1" smtClean="0">
                <a:solidFill>
                  <a:schemeClr val="tx1"/>
                </a:solidFill>
              </a:rPr>
              <a:t>témoigner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i="1" dirty="0" err="1" smtClean="0">
                <a:solidFill>
                  <a:schemeClr val="tx1"/>
                </a:solidFill>
              </a:rPr>
              <a:t>J’étais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condamné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dans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mes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en-US" sz="1800" b="1" i="1" dirty="0" err="1" smtClean="0">
                <a:solidFill>
                  <a:schemeClr val="tx1"/>
                </a:solidFill>
              </a:rPr>
              <a:t>péchés</a:t>
            </a:r>
            <a:r>
              <a:rPr lang="en-US" sz="1800" b="1" i="1" dirty="0" smtClean="0">
                <a:solidFill>
                  <a:schemeClr val="tx1"/>
                </a:solidFill>
              </a:rPr>
              <a:t>  </a:t>
            </a:r>
            <a:r>
              <a:rPr lang="en-US" sz="1800" b="1" i="1" dirty="0" err="1" smtClean="0">
                <a:solidFill>
                  <a:schemeClr val="tx1"/>
                </a:solidFill>
              </a:rPr>
              <a:t>Mais</a:t>
            </a:r>
            <a:r>
              <a:rPr lang="en-US" sz="1800" b="1" i="1" dirty="0" smtClean="0">
                <a:solidFill>
                  <a:schemeClr val="tx1"/>
                </a:solidFill>
              </a:rPr>
              <a:t> je me </a:t>
            </a:r>
            <a:r>
              <a:rPr lang="en-US" sz="1800" b="1" i="1" dirty="0" err="1" smtClean="0">
                <a:solidFill>
                  <a:schemeClr val="tx1"/>
                </a:solidFill>
              </a:rPr>
              <a:t>lève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Sous les eaux (je me lève)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Sous les eaux (je me lève) </dc:title>
  <dc:creator>mary</dc:creator>
  <cp:lastModifiedBy>mary</cp:lastModifiedBy>
  <cp:revision>9</cp:revision>
  <dcterms:created xsi:type="dcterms:W3CDTF">2018-04-18T13:00:18Z</dcterms:created>
  <dcterms:modified xsi:type="dcterms:W3CDTF">2018-04-18T14:47:10Z</dcterms:modified>
</cp:coreProperties>
</file>