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948F7-9EE8-4300-9DF3-C03EC6D60A6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B7AF-7743-44E5-B76F-8F298DCC68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Not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a No Est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2880320" cy="3326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Sola No </a:t>
            </a:r>
            <a:r>
              <a:rPr lang="en-US" sz="3600" b="1" dirty="0" err="1" smtClean="0"/>
              <a:t>Estoy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6120680" cy="5544616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/>
                </a:solidFill>
              </a:rPr>
              <a:t>Cuando camino por aguas profundas </a:t>
            </a:r>
            <a:r>
              <a:rPr lang="es-ES" sz="1800" b="1" dirty="0" smtClean="0">
                <a:solidFill>
                  <a:schemeClr val="tx1"/>
                </a:solidFill>
              </a:rPr>
              <a:t> Se </a:t>
            </a:r>
            <a:r>
              <a:rPr lang="es-ES" sz="1800" b="1" dirty="0">
                <a:solidFill>
                  <a:schemeClr val="tx1"/>
                </a:solidFill>
              </a:rPr>
              <a:t>que tu conmigo estás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Cuando me encuentro en las llamas </a:t>
            </a:r>
            <a:r>
              <a:rPr lang="es-ES" sz="1800" b="1" dirty="0" smtClean="0">
                <a:solidFill>
                  <a:schemeClr val="tx1"/>
                </a:solidFill>
              </a:rPr>
              <a:t> No </a:t>
            </a:r>
            <a:r>
              <a:rPr lang="es-ES" sz="1800" b="1" dirty="0">
                <a:solidFill>
                  <a:schemeClr val="tx1"/>
                </a:solidFill>
              </a:rPr>
              <a:t>me quemaré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En el valle de la sombra </a:t>
            </a:r>
            <a:r>
              <a:rPr lang="es-ES" sz="1800" b="1" dirty="0" smtClean="0">
                <a:solidFill>
                  <a:schemeClr val="tx1"/>
                </a:solidFill>
              </a:rPr>
              <a:t> No </a:t>
            </a:r>
            <a:r>
              <a:rPr lang="es-ES" sz="1800" b="1" dirty="0">
                <a:solidFill>
                  <a:schemeClr val="tx1"/>
                </a:solidFill>
              </a:rPr>
              <a:t>voy a temer 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>
                <a:solidFill>
                  <a:srgbClr val="FF0000"/>
                </a:solidFill>
              </a:rPr>
              <a:t>Sola no estoy, sola no estoy 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>
                <a:solidFill>
                  <a:srgbClr val="FF0000"/>
                </a:solidFill>
              </a:rPr>
              <a:t/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Tu irás primero </a:t>
            </a:r>
            <a:r>
              <a:rPr lang="es-ES" sz="1800" b="1" dirty="0" smtClean="0">
                <a:solidFill>
                  <a:srgbClr val="FF0000"/>
                </a:solidFill>
              </a:rPr>
              <a:t> No </a:t>
            </a:r>
            <a:r>
              <a:rPr lang="es-ES" sz="1800" b="1" dirty="0">
                <a:solidFill>
                  <a:srgbClr val="FF0000"/>
                </a:solidFill>
              </a:rPr>
              <a:t>me dejarás </a:t>
            </a:r>
            <a:r>
              <a:rPr lang="es-ES" sz="1800" b="1" dirty="0" smtClean="0">
                <a:solidFill>
                  <a:srgbClr val="FF0000"/>
                </a:solidFill>
              </a:rPr>
              <a:t>DIOS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medio de mi tristeza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Veo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 luz llegar a mi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oscuridad no podrá rodearme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fortaleza está en ti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Mis batallas tú peleas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 no temeré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                                                            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Me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asombras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salvas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dices tuya soy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(x4)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 eres mi fuerza y mi defensor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refugio en la tempestad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las pruebas tu siempre has sido fiel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Trae sanidad a 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Sola No Estoy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 No Estoy</dc:title>
  <dc:creator>mary</dc:creator>
  <cp:lastModifiedBy>mary</cp:lastModifiedBy>
  <cp:revision>8</cp:revision>
  <dcterms:created xsi:type="dcterms:W3CDTF">2018-04-07T18:22:24Z</dcterms:created>
  <dcterms:modified xsi:type="dcterms:W3CDTF">2018-04-07T23:17:52Z</dcterms:modified>
</cp:coreProperties>
</file>