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DDD8-FFF1-4ADD-AD95-AFD8943C44E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9A39-6537-41E7-A170-DF43154AD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DDD8-FFF1-4ADD-AD95-AFD8943C44E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9A39-6537-41E7-A170-DF43154AD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DDD8-FFF1-4ADD-AD95-AFD8943C44E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9A39-6537-41E7-A170-DF43154AD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DDD8-FFF1-4ADD-AD95-AFD8943C44E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9A39-6537-41E7-A170-DF43154AD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DDD8-FFF1-4ADD-AD95-AFD8943C44E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9A39-6537-41E7-A170-DF43154AD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DDD8-FFF1-4ADD-AD95-AFD8943C44E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9A39-6537-41E7-A170-DF43154AD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DDD8-FFF1-4ADD-AD95-AFD8943C44E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9A39-6537-41E7-A170-DF43154AD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DDD8-FFF1-4ADD-AD95-AFD8943C44E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9A39-6537-41E7-A170-DF43154AD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DDD8-FFF1-4ADD-AD95-AFD8943C44E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9A39-6537-41E7-A170-DF43154AD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DDD8-FFF1-4ADD-AD95-AFD8943C44E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9A39-6537-41E7-A170-DF43154AD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DDD8-FFF1-4ADD-AD95-AFD8943C44E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9A39-6537-41E7-A170-DF43154AD7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7DDD8-FFF1-4ADD-AD95-AFD8943C44E1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A9A39-6537-41E7-A170-DF43154AD7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The Heavens Ope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 se abra el Ciel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16632"/>
            <a:ext cx="4392488" cy="404664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Que se abra el Cielo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09328"/>
            <a:ext cx="5328592" cy="586003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bienvenido a este lugar  Y en nuestro corazón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 y Haz Tu voluntad  Dios, te queremos conocer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tu fuego abrazador  Ven y muévete otra vez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Pre-Coro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Espíritu, avívanos  Te anhelamos, Dios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Ante Tu gloria y majestad  Sabemos que aquí estas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darnos libertad  Entrónate en nuestra adoración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Asombroso eres Señor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Tu presencia llénanos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Que se abra el Cielo  Te esperamos hoy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Venga aquí Tu </a:t>
            </a:r>
            <a:r>
              <a:rPr lang="es-ES" sz="1800" b="1" dirty="0" smtClean="0">
                <a:solidFill>
                  <a:srgbClr val="FF0000"/>
                </a:solidFill>
              </a:rPr>
              <a:t>reino  </a:t>
            </a:r>
            <a:r>
              <a:rPr lang="es-ES" sz="1800" b="1" dirty="0" smtClean="0">
                <a:solidFill>
                  <a:srgbClr val="FF0000"/>
                </a:solidFill>
              </a:rPr>
              <a:t>O gran Dios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Puente                                                                           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hay Cielo cerrado, se abre  Tu reino se mueve aquí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 está nuestra esperanza  O gran Dios, o gran Dios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 se abra el Cielo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se abra el Cielo</dc:title>
  <dc:creator>mary</dc:creator>
  <cp:lastModifiedBy>mary</cp:lastModifiedBy>
  <cp:revision>13</cp:revision>
  <dcterms:created xsi:type="dcterms:W3CDTF">2018-04-10T20:13:38Z</dcterms:created>
  <dcterms:modified xsi:type="dcterms:W3CDTF">2018-04-11T19:08:00Z</dcterms:modified>
</cp:coreProperties>
</file>