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0019D-2541-4A45-ABA1-B81C88F8876D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79A7B-0237-4C6B-B0B4-66CCC772EE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ever by Chris Toml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 siemp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2971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/>
              <a:t>siempre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57200"/>
            <a:ext cx="6781800" cy="480060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gracias a Dios Señor y Rey,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es para siempre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Bueno es y sobre todo está,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es para siempre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brazo fuerte extendido está,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es para siempre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la vida que ha vuelto a nacer,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es para siempre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Pre-Coro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¡Cantad! ¡cantad!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¡Cantad! ¡cantad</a:t>
            </a:r>
            <a:r>
              <a:rPr lang="es-E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  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Por siempre Dios es fuerte,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Por siempre Dios es fiel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Por siempre con nosotros,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Por siempre y </a:t>
            </a:r>
            <a:r>
              <a:rPr lang="es-ES" sz="1600" b="1" dirty="0" smtClean="0">
                <a:solidFill>
                  <a:srgbClr val="FF0000"/>
                </a:solidFill>
              </a:rPr>
              <a:t>siempre  Por </a:t>
            </a:r>
            <a:r>
              <a:rPr lang="es-ES" sz="1600" b="1" dirty="0" smtClean="0">
                <a:solidFill>
                  <a:srgbClr val="FF0000"/>
                </a:solidFill>
              </a:rPr>
              <a:t>siempre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Desde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alba hasta el anochecer,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es para siempre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su gracia sí podemos seguir,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es para siempre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es para siempre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es para siempre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es para siempre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es para siempre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137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Por siempre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Por siempre </dc:title>
  <dc:creator>FRONT</dc:creator>
  <cp:lastModifiedBy>FRONT</cp:lastModifiedBy>
  <cp:revision>4</cp:revision>
  <dcterms:created xsi:type="dcterms:W3CDTF">2024-02-14T22:38:41Z</dcterms:created>
  <dcterms:modified xsi:type="dcterms:W3CDTF">2024-02-15T19:50:45Z</dcterms:modified>
</cp:coreProperties>
</file>