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C413F-2466-46A2-86A0-A774AD7211B7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93DE-6E90-482B-B66D-A5716A28D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la vía Doloro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Por</a:t>
            </a:r>
            <a:r>
              <a:rPr lang="en-US" b="1" dirty="0" smtClean="0"/>
              <a:t> la </a:t>
            </a:r>
            <a:r>
              <a:rPr lang="en-US" b="1" dirty="0" err="1" smtClean="0"/>
              <a:t>vía</a:t>
            </a:r>
            <a:r>
              <a:rPr lang="en-US" b="1" dirty="0" smtClean="0"/>
              <a:t> Dolorosa</a:t>
            </a:r>
            <a:endParaRPr lang="en-US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764704"/>
            <a:ext cx="6300192" cy="557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Por la vía dolorosa Triste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un Día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Jerusalén                              Los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soldados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abrían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paso 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Jesús                                                M</a:t>
            </a:r>
            <a:r>
              <a:rPr lang="en-US" sz="1600" b="1" dirty="0" smtClean="0"/>
              <a:t>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 gente se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acercaba para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ver al que llevaba aquella cruz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Le Sangraban las heridas que por mi Jesús sufrió                  las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espinas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desgarraban le su sien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Pero mas inmenso fue su amor por quienes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iba a morir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Coro</a:t>
            </a:r>
            <a:endParaRPr lang="es-E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Por la vía Dolorosa que es la vía del Dolor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Como oveja vino Cristo Rey </a:t>
            </a: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 Señor</a:t>
            </a:r>
            <a:endParaRPr lang="es-E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 fue El </a:t>
            </a: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quien </a:t>
            </a: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quiso ir por su amor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Por ti y por mí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Por la vía</a:t>
            </a: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Dolorosa y al </a:t>
            </a: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Calvario </a:t>
            </a: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 a Morir</a:t>
            </a:r>
            <a:endParaRPr lang="es-E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 sangre vertió Con profundo amor                                         Por salvar al mundo de condenación </a:t>
            </a:r>
            <a:endParaRPr lang="es-E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Cargando su Cruz a Cuestas mi Señor Jesús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subió                    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 cumbre del calvario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con valor                                             M</a:t>
            </a:r>
            <a:r>
              <a:rPr lang="en-US" sz="1600" b="1" dirty="0" smtClean="0"/>
              <a:t>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 la gente se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acercaba para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ver al que llevaba aquella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Cruz   </a:t>
            </a: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144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la vía Dolorosa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la vía Dolorosa</dc:title>
  <dc:creator>mary</dc:creator>
  <cp:lastModifiedBy>mary</cp:lastModifiedBy>
  <cp:revision>9</cp:revision>
  <dcterms:created xsi:type="dcterms:W3CDTF">2018-04-27T00:59:31Z</dcterms:created>
  <dcterms:modified xsi:type="dcterms:W3CDTF">2018-04-27T18:48:05Z</dcterms:modified>
</cp:coreProperties>
</file>