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DBD01-D4A0-434B-8FC7-C0871268420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4998-5357-42F9-8E73-DD8D7CE3A0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ou Make Me Brave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Ti Valiente S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312368" cy="332656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Por</a:t>
            </a:r>
            <a:r>
              <a:rPr lang="en-US" sz="3200" b="1" dirty="0" smtClean="0"/>
              <a:t> Ti </a:t>
            </a:r>
            <a:r>
              <a:rPr lang="en-US" sz="3200" b="1" dirty="0" err="1" smtClean="0"/>
              <a:t>Valiente</a:t>
            </a:r>
            <a:r>
              <a:rPr lang="en-US" sz="3200" b="1" dirty="0" smtClean="0"/>
              <a:t> Soy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5400600" cy="659735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encuentro ante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 Tu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nombre grande es Dios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escuchado de Tu majestad maravilloso Rey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humillo y me postro ante Ti</a:t>
            </a:r>
          </a:p>
          <a:p>
            <a:pPr algn="l"/>
            <a:endParaRPr lang="es-E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Como </a:t>
            </a:r>
            <a:r>
              <a:rPr lang="es-ES" sz="1600" b="1" dirty="0" smtClean="0">
                <a:solidFill>
                  <a:srgbClr val="FF0000"/>
                </a:solidFill>
              </a:rPr>
              <a:t>el mar y su incesante </a:t>
            </a:r>
            <a:r>
              <a:rPr lang="es-ES" sz="1600" b="1" dirty="0" smtClean="0">
                <a:solidFill>
                  <a:srgbClr val="FF0000"/>
                </a:solidFill>
              </a:rPr>
              <a:t>olear  Tu </a:t>
            </a:r>
            <a:r>
              <a:rPr lang="es-ES" sz="1600" b="1" dirty="0" smtClean="0">
                <a:solidFill>
                  <a:srgbClr val="FF0000"/>
                </a:solidFill>
              </a:rPr>
              <a:t>amor es fuerte en mi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amor es fuerte en </a:t>
            </a:r>
            <a:r>
              <a:rPr lang="es-ES" sz="1600" b="1" dirty="0" smtClean="0">
                <a:solidFill>
                  <a:srgbClr val="FF0000"/>
                </a:solidFill>
              </a:rPr>
              <a:t>mi  Conmigo </a:t>
            </a:r>
            <a:r>
              <a:rPr lang="es-ES" sz="1600" b="1" dirty="0" smtClean="0">
                <a:solidFill>
                  <a:srgbClr val="FF0000"/>
                </a:solidFill>
              </a:rPr>
              <a:t>estás y no en contra de mi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haz abierto el </a:t>
            </a:r>
            <a:r>
              <a:rPr lang="es-ES" sz="1600" b="1" dirty="0" smtClean="0">
                <a:solidFill>
                  <a:srgbClr val="FF0000"/>
                </a:solidFill>
              </a:rPr>
              <a:t>cielo  Y </a:t>
            </a:r>
            <a:r>
              <a:rPr lang="es-ES" sz="1600" b="1" dirty="0" smtClean="0">
                <a:solidFill>
                  <a:srgbClr val="FF0000"/>
                </a:solidFill>
              </a:rPr>
              <a:t>nos diste el camino para entrar</a:t>
            </a:r>
          </a:p>
          <a:p>
            <a:pPr algn="l"/>
            <a:endParaRPr lang="es-E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Escuché Tu voz llamándome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Escuché Tu amor cantándome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oooh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dejaré todo atrás por conocer Tu gracia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  Oh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</a:p>
          <a:p>
            <a:pPr algn="l"/>
            <a:endParaRPr lang="es-E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r>
              <a:rPr lang="es-ES" sz="1600" dirty="0" smtClean="0"/>
              <a:t> </a:t>
            </a:r>
            <a:r>
              <a:rPr lang="es-ES" sz="1600" dirty="0" smtClean="0"/>
              <a:t>                                                                                                      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Valiente soy, Por Ti valiente soy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llamaste a tu incesante olear de amor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 valiente soy, Por Ti valiente soy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temor que estorbe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bello amor en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 Valiente soy, Por Ti valiente soy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llamaste a tu incesante olear de amor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ti valiente soy, Por Ti valiente soy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temor que estorbe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promesas Dios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159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Ti Valiente Soy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Ti Valiente Soy </dc:title>
  <dc:creator>mary</dc:creator>
  <cp:lastModifiedBy>mary</cp:lastModifiedBy>
  <cp:revision>7</cp:revision>
  <dcterms:created xsi:type="dcterms:W3CDTF">2018-04-20T22:58:32Z</dcterms:created>
  <dcterms:modified xsi:type="dcterms:W3CDTF">2018-04-21T17:14:06Z</dcterms:modified>
</cp:coreProperties>
</file>