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B1EB-C1C9-46B7-A4C4-85C441B5EE3F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E7F0-0B04-4A93-87BE-BCFF32D4C1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B1EB-C1C9-46B7-A4C4-85C441B5EE3F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E7F0-0B04-4A93-87BE-BCFF32D4C1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B1EB-C1C9-46B7-A4C4-85C441B5EE3F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E7F0-0B04-4A93-87BE-BCFF32D4C1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B1EB-C1C9-46B7-A4C4-85C441B5EE3F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E7F0-0B04-4A93-87BE-BCFF32D4C1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B1EB-C1C9-46B7-A4C4-85C441B5EE3F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E7F0-0B04-4A93-87BE-BCFF32D4C1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B1EB-C1C9-46B7-A4C4-85C441B5EE3F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E7F0-0B04-4A93-87BE-BCFF32D4C1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B1EB-C1C9-46B7-A4C4-85C441B5EE3F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E7F0-0B04-4A93-87BE-BCFF32D4C1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B1EB-C1C9-46B7-A4C4-85C441B5EE3F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E7F0-0B04-4A93-87BE-BCFF32D4C1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B1EB-C1C9-46B7-A4C4-85C441B5EE3F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E7F0-0B04-4A93-87BE-BCFF32D4C1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B1EB-C1C9-46B7-A4C4-85C441B5EE3F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E7F0-0B04-4A93-87BE-BCFF32D4C1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B1EB-C1C9-46B7-A4C4-85C441B5EE3F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E7F0-0B04-4A93-87BE-BCFF32D4C1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CB1EB-C1C9-46B7-A4C4-85C441B5EE3F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2E7F0-0B04-4A93-87BE-BCFF32D4C1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the redeeme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ós, os redimid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410445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Nós</a:t>
            </a:r>
            <a:r>
              <a:rPr lang="en-US" b="1" dirty="0" smtClean="0"/>
              <a:t>, </a:t>
            </a:r>
            <a:r>
              <a:rPr lang="en-US" b="1" dirty="0" err="1" smtClean="0"/>
              <a:t>os</a:t>
            </a:r>
            <a:r>
              <a:rPr lang="en-US" b="1" dirty="0" smtClean="0"/>
              <a:t> </a:t>
            </a:r>
            <a:r>
              <a:rPr lang="en-US" b="1" dirty="0" err="1" smtClean="0"/>
              <a:t>redimidos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5544616" cy="5976664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é como o Teu amor  Sem recusar, por nós Se deu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ser recebido em vida  Então eu pude O conhecer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Agora e sempre eu sou Teu  Contigo todo dia andar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é como o Teu amor  És o caminho e o autor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Pre Coro                                                                                        E este é o som dos redimidos  Louvam exaltando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 este é o som dos redimidos  Louvam exaltando o Rei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                                                                                          Cantam  Glorioso, único, Tu nos salvaste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Ao Salvador poder, honra e louvor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És a resposta  Tu és a resposta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Vens com fogo e com poder  Quando estamos a adorar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Todos os santos vão cantar  Homenageando ao Rei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                                                                            Redimidos, nós cantamos  Tu és santo, Tu és santo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Nós, os redimidos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Nós, os redimidos</dc:title>
  <dc:creator>mary</dc:creator>
  <cp:lastModifiedBy>mary</cp:lastModifiedBy>
  <cp:revision>5</cp:revision>
  <dcterms:created xsi:type="dcterms:W3CDTF">2018-04-19T19:20:58Z</dcterms:created>
  <dcterms:modified xsi:type="dcterms:W3CDTF">2018-04-19T21:25:21Z</dcterms:modified>
</cp:coreProperties>
</file>