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A3920-16C3-4781-AADD-B3A7C4A10830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AEFF9-3CFA-4357-9FB3-871F645DFF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ave decided to follow Jesus2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95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i J'ai décid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38437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Moi</a:t>
            </a:r>
            <a:r>
              <a:rPr lang="en-US" b="1" dirty="0" smtClean="0"/>
              <a:t> </a:t>
            </a:r>
            <a:r>
              <a:rPr lang="en-US" b="1" dirty="0" err="1" smtClean="0"/>
              <a:t>J'ai</a:t>
            </a:r>
            <a:r>
              <a:rPr lang="en-US" b="1" dirty="0" smtClean="0"/>
              <a:t> </a:t>
            </a:r>
            <a:r>
              <a:rPr lang="en-US" b="1" dirty="0" err="1" smtClean="0"/>
              <a:t>décidé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7344816" cy="504056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Moi j'ai décidé de suivre Jésus (x3)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Je le suivrai! Je le suivrai.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Prends tout le monde mais laisse-moi Jésus (x3)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Je le suivrai! Je le suivrai!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Les yeux fixés sur le Seigneur Jésus (x3)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Je le suivrai! Je le suivrai!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La croix devant moi le monde derrière moi (x3)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Je le suivrai! Je le suivrai!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Moi J'ai décidé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Moi J'ai décidé</dc:title>
  <dc:creator>mary</dc:creator>
  <cp:lastModifiedBy>mary</cp:lastModifiedBy>
  <cp:revision>4</cp:revision>
  <dcterms:created xsi:type="dcterms:W3CDTF">2018-04-26T18:06:14Z</dcterms:created>
  <dcterms:modified xsi:type="dcterms:W3CDTF">2018-04-26T19:07:13Z</dcterms:modified>
</cp:coreProperties>
</file>