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11187-ADDF-4787-BA3D-5E9AAE99F59D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198FA-5BEF-4385-9710-04F7480173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reath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34290"/>
            <a:ext cx="9144000" cy="68922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u respir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16835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Meu</a:t>
            </a:r>
            <a:r>
              <a:rPr lang="en-US" b="1" dirty="0" smtClean="0"/>
              <a:t> </a:t>
            </a:r>
            <a:r>
              <a:rPr lang="en-US" b="1" dirty="0" err="1" smtClean="0"/>
              <a:t>respirar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3744416" cy="5544616"/>
          </a:xfrm>
        </p:spPr>
        <p:txBody>
          <a:bodyPr>
            <a:normAutofit/>
          </a:bodyPr>
          <a:lstStyle/>
          <a:p>
            <a:pPr algn="l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é o meu respirar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é o meu respirar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 santo espírito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Vivendo em mim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este é o meu pão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este é o meu pão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 vontade feita em mim</a:t>
            </a:r>
            <a:b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Coro                                            </a:t>
            </a:r>
            <a:r>
              <a:rPr lang="pt-BR" sz="2400" b="1" dirty="0" smtClean="0">
                <a:solidFill>
                  <a:srgbClr val="FF0000"/>
                </a:solidFill>
              </a:rPr>
              <a:t>E eu, eu nada sou sem ti</a:t>
            </a:r>
            <a:br>
              <a:rPr lang="pt-BR" sz="2400" b="1" dirty="0" smtClean="0">
                <a:solidFill>
                  <a:srgbClr val="FF0000"/>
                </a:solidFill>
              </a:rPr>
            </a:br>
            <a:r>
              <a:rPr lang="pt-BR" sz="2400" b="1" dirty="0" smtClean="0">
                <a:solidFill>
                  <a:srgbClr val="FF0000"/>
                </a:solidFill>
              </a:rPr>
              <a:t>E eu, perdido estou sem ti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Meu respirar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Meu respirar</dc:title>
  <dc:creator>mary</dc:creator>
  <cp:lastModifiedBy>mary</cp:lastModifiedBy>
  <cp:revision>5</cp:revision>
  <dcterms:created xsi:type="dcterms:W3CDTF">2018-04-07T02:25:41Z</dcterms:created>
  <dcterms:modified xsi:type="dcterms:W3CDTF">2018-04-07T02:46:06Z</dcterms:modified>
</cp:coreProperties>
</file>