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A2933-EA17-448A-8327-23021B290765}" type="datetimeFigureOut">
              <a:rPr lang="en-US" smtClean="0"/>
              <a:t>4/9/2018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E805B-8139-44D0-B5C2-C4535A7247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Will Rise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 Levantare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3240360" cy="476671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Me </a:t>
            </a:r>
            <a:r>
              <a:rPr lang="en-US" b="1" dirty="0" err="1" smtClean="0"/>
              <a:t>Levantare</a:t>
            </a:r>
            <a:r>
              <a:rPr lang="en-US" b="1" dirty="0" smtClean="0"/>
              <a:t>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476672"/>
            <a:ext cx="3384376" cy="5976664"/>
          </a:xfrm>
        </p:spPr>
        <p:txBody>
          <a:bodyPr>
            <a:noAutofit/>
          </a:bodyPr>
          <a:lstStyle/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 podido conocer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una paz en mi interior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aunque falle el corazón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alma anclada está en mi Dios</a:t>
            </a:r>
          </a:p>
          <a:p>
            <a:pPr algn="l"/>
            <a:endParaRPr lang="es-ES" sz="1400" b="1" dirty="0" smtClean="0">
              <a:solidFill>
                <a:srgbClr val="FF0000"/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Pre coro</a:t>
            </a:r>
            <a:endParaRPr lang="es-ES" sz="1400" b="1" dirty="0">
              <a:solidFill>
                <a:srgbClr val="FF0000"/>
              </a:solidFill>
            </a:endParaRP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Cristo ya triunfó  y la tumba conquistó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Victoria ya logró  El Señor resucitó</a:t>
            </a:r>
          </a:p>
          <a:p>
            <a:pPr algn="l"/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Coro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Me levantaré al nombrarme Él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No más llanto ni dolor  como águila volaré</a:t>
            </a:r>
          </a:p>
          <a:p>
            <a:pPr algn="l"/>
            <a:r>
              <a:rPr lang="es-ES" sz="1400" b="1" dirty="0" smtClean="0">
                <a:solidFill>
                  <a:srgbClr val="FF0000"/>
                </a:solidFill>
              </a:rPr>
              <a:t>Ante Él me postraré   mi Dios  me levantaré</a:t>
            </a:r>
          </a:p>
          <a:p>
            <a:pPr algn="l"/>
            <a:endParaRPr lang="es-ES" sz="1400" b="1" dirty="0">
              <a:solidFill>
                <a:srgbClr val="FF0000"/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Hay un día que vendrá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Cuando esta oscuridad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sea vencida por su voz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mis ojos le verán</a:t>
            </a:r>
          </a:p>
          <a:p>
            <a:pPr algn="l"/>
            <a:endParaRPr lang="es-E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Puente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escucho la voz de ángeles cantar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“Digno es el Señor”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 escucho el clamor de todo corazón</a:t>
            </a:r>
          </a:p>
          <a:p>
            <a:pPr algn="l"/>
            <a:r>
              <a:rPr lang="es-E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“Digno es el Señor”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104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Me Levantare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 Levantare </dc:title>
  <dc:creator>mary</dc:creator>
  <cp:lastModifiedBy>mary</cp:lastModifiedBy>
  <cp:revision>3</cp:revision>
  <dcterms:created xsi:type="dcterms:W3CDTF">2018-04-09T17:29:14Z</dcterms:created>
  <dcterms:modified xsi:type="dcterms:W3CDTF">2018-04-09T18:51:41Z</dcterms:modified>
</cp:coreProperties>
</file>