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1BDD-45FB-4D9D-A4BD-085076FA61A9}" type="datetimeFigureOut">
              <a:rPr lang="en-US" smtClean="0"/>
              <a:pPr/>
              <a:t>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94431-7397-44CF-8837-3955BC2081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Make Me Brave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 Faz Ven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16632"/>
            <a:ext cx="3240360" cy="36004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Me </a:t>
            </a:r>
            <a:r>
              <a:rPr lang="en-US" sz="4000" b="1" dirty="0" err="1" smtClean="0"/>
              <a:t>Faz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Vencer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695064" cy="5832648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Eis-me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aqui rendido 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 À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grandeza do Teu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poder                                                        Posso contemplar  Tua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majestade 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  Rei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Reis  Eu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prostro a Ti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Teu </a:t>
            </a:r>
            <a:r>
              <a:rPr lang="pt-BR" sz="2000" b="1" dirty="0" smtClean="0">
                <a:solidFill>
                  <a:srgbClr val="FF0000"/>
                </a:solidFill>
              </a:rPr>
              <a:t>amor é como o </a:t>
            </a:r>
            <a:r>
              <a:rPr lang="pt-BR" sz="2000" b="1" dirty="0" smtClean="0">
                <a:solidFill>
                  <a:srgbClr val="FF0000"/>
                </a:solidFill>
              </a:rPr>
              <a:t>mar  Que </a:t>
            </a:r>
            <a:r>
              <a:rPr lang="pt-BR" sz="2000" b="1" dirty="0" smtClean="0">
                <a:solidFill>
                  <a:srgbClr val="FF0000"/>
                </a:solidFill>
              </a:rPr>
              <a:t>vem sobre </a:t>
            </a:r>
            <a:r>
              <a:rPr lang="pt-BR" sz="2000" b="1" dirty="0" smtClean="0">
                <a:solidFill>
                  <a:srgbClr val="FF0000"/>
                </a:solidFill>
              </a:rPr>
              <a:t>mim </a:t>
            </a:r>
            <a:r>
              <a:rPr lang="pt-BR" sz="2000" b="1" dirty="0" smtClean="0">
                <a:solidFill>
                  <a:srgbClr val="FF0000"/>
                </a:solidFill>
              </a:rPr>
              <a:t>Que vem sobre mim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Tu </a:t>
            </a:r>
            <a:r>
              <a:rPr lang="pt-BR" sz="2000" b="1" dirty="0" smtClean="0">
                <a:solidFill>
                  <a:srgbClr val="FF0000"/>
                </a:solidFill>
              </a:rPr>
              <a:t>és por </a:t>
            </a:r>
            <a:r>
              <a:rPr lang="pt-BR" sz="2000" b="1" dirty="0" smtClean="0">
                <a:solidFill>
                  <a:srgbClr val="FF0000"/>
                </a:solidFill>
              </a:rPr>
              <a:t>nós Quem </a:t>
            </a:r>
            <a:r>
              <a:rPr lang="pt-BR" sz="2000" b="1" dirty="0" smtClean="0">
                <a:solidFill>
                  <a:srgbClr val="FF0000"/>
                </a:solidFill>
              </a:rPr>
              <a:t>nos </a:t>
            </a:r>
            <a:r>
              <a:rPr lang="pt-BR" sz="2000" b="1" dirty="0" smtClean="0">
                <a:solidFill>
                  <a:srgbClr val="FF0000"/>
                </a:solidFill>
              </a:rPr>
              <a:t>vencerá                                                                                  Mais </a:t>
            </a:r>
            <a:r>
              <a:rPr lang="pt-BR" sz="2000" b="1" dirty="0" smtClean="0">
                <a:solidFill>
                  <a:srgbClr val="FF0000"/>
                </a:solidFill>
              </a:rPr>
              <a:t>que </a:t>
            </a:r>
            <a:r>
              <a:rPr lang="pt-BR" sz="2000" b="1" dirty="0" smtClean="0">
                <a:solidFill>
                  <a:srgbClr val="FF0000"/>
                </a:solidFill>
              </a:rPr>
              <a:t>vencedor  Fizeste </a:t>
            </a:r>
            <a:r>
              <a:rPr lang="pt-BR" sz="2000" b="1" dirty="0" smtClean="0">
                <a:solidFill>
                  <a:srgbClr val="FF0000"/>
                </a:solidFill>
              </a:rPr>
              <a:t>um caminho para nós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ouvir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 Som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tua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voz  Posso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ouvir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Canção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flui de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                           Eu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rendo 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mergulho  Mais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profundo em tua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graça  Tua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graça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                                                                                                                                 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fazes vencer  Me fazes vencer  Me chamas para ir Mais fundo Em tuas águas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fazes vencer  Me fazes vencer  Sem medo caminho e Confio em Teu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fazes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vencer  Me fazes vencer  Me chamas para ir Mais fundo  Em tuas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águas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fazes vencer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fazes vencer  Sem medo confio nas Promessas sobre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142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 Faz Vencer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Faz Vencer </dc:title>
  <dc:creator>mary</dc:creator>
  <cp:lastModifiedBy>mary</cp:lastModifiedBy>
  <cp:revision>11</cp:revision>
  <dcterms:created xsi:type="dcterms:W3CDTF">2018-04-20T23:00:52Z</dcterms:created>
  <dcterms:modified xsi:type="dcterms:W3CDTF">2018-04-21T20:02:52Z</dcterms:modified>
</cp:coreProperties>
</file>