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7C6-D4AB-484D-B6BF-1D1866FADAB7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FAD29-4866-4960-B02F-DF927228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7C6-D4AB-484D-B6BF-1D1866FADAB7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FAD29-4866-4960-B02F-DF927228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7C6-D4AB-484D-B6BF-1D1866FADAB7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FAD29-4866-4960-B02F-DF927228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7C6-D4AB-484D-B6BF-1D1866FADAB7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FAD29-4866-4960-B02F-DF927228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7C6-D4AB-484D-B6BF-1D1866FADAB7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FAD29-4866-4960-B02F-DF927228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7C6-D4AB-484D-B6BF-1D1866FADAB7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FAD29-4866-4960-B02F-DF927228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7C6-D4AB-484D-B6BF-1D1866FADAB7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FAD29-4866-4960-B02F-DF927228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7C6-D4AB-484D-B6BF-1D1866FADAB7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FAD29-4866-4960-B02F-DF927228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7C6-D4AB-484D-B6BF-1D1866FADAB7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FAD29-4866-4960-B02F-DF927228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7C6-D4AB-484D-B6BF-1D1866FADAB7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FAD29-4866-4960-B02F-DF927228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7C6-D4AB-484D-B6BF-1D1866FADAB7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FAD29-4866-4960-B02F-DF927228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E67C6-D4AB-484D-B6BF-1D1866FADAB7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FAD29-4866-4960-B02F-DF92722806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Will Ris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Will Ris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1"/>
            <a:ext cx="2362200" cy="762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Will Rise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8458200" cy="6096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There's </a:t>
            </a:r>
            <a:r>
              <a:rPr lang="en-US" sz="2000" b="1" dirty="0">
                <a:solidFill>
                  <a:schemeClr val="tx1"/>
                </a:solidFill>
              </a:rPr>
              <a:t>a peace I've come to </a:t>
            </a:r>
            <a:r>
              <a:rPr lang="en-US" sz="2000" b="1" dirty="0" smtClean="0">
                <a:solidFill>
                  <a:schemeClr val="tx1"/>
                </a:solidFill>
              </a:rPr>
              <a:t>know Though </a:t>
            </a:r>
            <a:r>
              <a:rPr lang="en-US" sz="2000" b="1" dirty="0">
                <a:solidFill>
                  <a:schemeClr val="tx1"/>
                </a:solidFill>
              </a:rPr>
              <a:t>my heart and flesh may fail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There's an anchor for my </a:t>
            </a:r>
            <a:r>
              <a:rPr lang="en-US" sz="2000" b="1" dirty="0" smtClean="0">
                <a:solidFill>
                  <a:schemeClr val="tx1"/>
                </a:solidFill>
              </a:rPr>
              <a:t>soul I </a:t>
            </a:r>
            <a:r>
              <a:rPr lang="en-US" sz="2000" b="1" dirty="0">
                <a:solidFill>
                  <a:schemeClr val="tx1"/>
                </a:solidFill>
              </a:rPr>
              <a:t>can say "It is </a:t>
            </a:r>
            <a:r>
              <a:rPr lang="en-US" sz="2000" b="1" dirty="0" smtClean="0">
                <a:solidFill>
                  <a:schemeClr val="tx1"/>
                </a:solidFill>
              </a:rPr>
              <a:t>well“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Pre-Chorus</a:t>
            </a:r>
            <a:endParaRPr lang="en-US" sz="2000" b="1" dirty="0">
              <a:solidFill>
                <a:srgbClr val="FF0000"/>
              </a:solidFill>
            </a:endParaRPr>
          </a:p>
          <a:p>
            <a:pPr algn="l"/>
            <a:r>
              <a:rPr lang="en-US" sz="2000" b="1" dirty="0">
                <a:solidFill>
                  <a:srgbClr val="FF0000"/>
                </a:solidFill>
              </a:rPr>
              <a:t>Jesus has </a:t>
            </a:r>
            <a:r>
              <a:rPr lang="en-US" sz="2000" b="1" dirty="0" smtClean="0">
                <a:solidFill>
                  <a:srgbClr val="FF0000"/>
                </a:solidFill>
              </a:rPr>
              <a:t>overcome And </a:t>
            </a:r>
            <a:r>
              <a:rPr lang="en-US" sz="2000" b="1" dirty="0">
                <a:solidFill>
                  <a:srgbClr val="FF0000"/>
                </a:solidFill>
              </a:rPr>
              <a:t>the grave is overwhelmed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The victory is </a:t>
            </a:r>
            <a:r>
              <a:rPr lang="en-US" sz="2000" b="1" dirty="0" smtClean="0">
                <a:solidFill>
                  <a:srgbClr val="FF0000"/>
                </a:solidFill>
              </a:rPr>
              <a:t>won He </a:t>
            </a:r>
            <a:r>
              <a:rPr lang="en-US" sz="2000" b="1" dirty="0">
                <a:solidFill>
                  <a:srgbClr val="FF0000"/>
                </a:solidFill>
              </a:rPr>
              <a:t>is risen from the </a:t>
            </a:r>
            <a:r>
              <a:rPr lang="en-US" sz="2000" b="1" dirty="0" smtClean="0">
                <a:solidFill>
                  <a:srgbClr val="FF0000"/>
                </a:solidFill>
              </a:rPr>
              <a:t>dead</a:t>
            </a:r>
          </a:p>
          <a:p>
            <a:pPr algn="l"/>
            <a:endParaRPr lang="en-US" sz="2000" b="1" dirty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r>
              <a:rPr lang="en-US" sz="1200" b="1" dirty="0">
                <a:solidFill>
                  <a:schemeClr val="tx1"/>
                </a:solidFill>
              </a:rPr>
              <a:t/>
            </a:r>
            <a:br>
              <a:rPr lang="en-US" sz="12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And I will rise when He calls my </a:t>
            </a:r>
            <a:r>
              <a:rPr lang="en-US" sz="2000" b="1" dirty="0" smtClean="0">
                <a:solidFill>
                  <a:srgbClr val="FF0000"/>
                </a:solidFill>
              </a:rPr>
              <a:t>name No </a:t>
            </a:r>
            <a:r>
              <a:rPr lang="en-US" sz="2000" b="1" dirty="0">
                <a:solidFill>
                  <a:srgbClr val="FF0000"/>
                </a:solidFill>
              </a:rPr>
              <a:t>more sorrow, no more pain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I will rise on eagles' </a:t>
            </a:r>
            <a:r>
              <a:rPr lang="en-US" sz="2000" b="1" dirty="0" smtClean="0">
                <a:solidFill>
                  <a:srgbClr val="FF0000"/>
                </a:solidFill>
              </a:rPr>
              <a:t>wings Before </a:t>
            </a:r>
            <a:r>
              <a:rPr lang="en-US" sz="2000" b="1" dirty="0">
                <a:solidFill>
                  <a:srgbClr val="FF0000"/>
                </a:solidFill>
              </a:rPr>
              <a:t>my God fall on my </a:t>
            </a:r>
            <a:r>
              <a:rPr lang="en-US" sz="2000" b="1" dirty="0" smtClean="0">
                <a:solidFill>
                  <a:srgbClr val="FF0000"/>
                </a:solidFill>
              </a:rPr>
              <a:t>knees  And rise I </a:t>
            </a:r>
            <a:r>
              <a:rPr lang="en-US" sz="2000" b="1" dirty="0">
                <a:solidFill>
                  <a:srgbClr val="FF0000"/>
                </a:solidFill>
              </a:rPr>
              <a:t>will </a:t>
            </a:r>
            <a:r>
              <a:rPr lang="en-US" sz="2000" b="1" dirty="0" smtClean="0">
                <a:solidFill>
                  <a:srgbClr val="FF0000"/>
                </a:solidFill>
              </a:rPr>
              <a:t>rise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There's a day that's drawing </a:t>
            </a:r>
            <a:r>
              <a:rPr lang="en-US" sz="2000" b="1" dirty="0" smtClean="0">
                <a:solidFill>
                  <a:schemeClr val="tx1"/>
                </a:solidFill>
              </a:rPr>
              <a:t>near When </a:t>
            </a:r>
            <a:r>
              <a:rPr lang="en-US" sz="2000" b="1" dirty="0">
                <a:solidFill>
                  <a:schemeClr val="tx1"/>
                </a:solidFill>
              </a:rPr>
              <a:t>this darkness breaks to light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And the shadows </a:t>
            </a:r>
            <a:r>
              <a:rPr lang="en-US" sz="2000" b="1" dirty="0" smtClean="0">
                <a:solidFill>
                  <a:schemeClr val="tx1"/>
                </a:solidFill>
              </a:rPr>
              <a:t>disappear And </a:t>
            </a:r>
            <a:r>
              <a:rPr lang="en-US" sz="2000" b="1" dirty="0">
                <a:solidFill>
                  <a:schemeClr val="tx1"/>
                </a:solidFill>
              </a:rPr>
              <a:t>my faith shall be my </a:t>
            </a:r>
            <a:r>
              <a:rPr lang="en-US" sz="2000" b="1" dirty="0" smtClean="0">
                <a:solidFill>
                  <a:schemeClr val="tx1"/>
                </a:solidFill>
              </a:rPr>
              <a:t>eyes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And </a:t>
            </a:r>
            <a:r>
              <a:rPr lang="en-US" sz="2000" b="1" dirty="0">
                <a:solidFill>
                  <a:schemeClr val="tx1"/>
                </a:solidFill>
              </a:rPr>
              <a:t>I hear the voice of many angels sing</a:t>
            </a:r>
            <a:r>
              <a:rPr lang="en-US" sz="2000" b="1" dirty="0" smtClean="0">
                <a:solidFill>
                  <a:schemeClr val="tx1"/>
                </a:solidFill>
              </a:rPr>
              <a:t>, "</a:t>
            </a:r>
            <a:r>
              <a:rPr lang="en-US" sz="2000" b="1" dirty="0">
                <a:solidFill>
                  <a:schemeClr val="tx1"/>
                </a:solidFill>
              </a:rPr>
              <a:t>Worthy is the Lamb"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And I hear the cry of every longing heart</a:t>
            </a:r>
            <a:r>
              <a:rPr lang="en-US" sz="2000" b="1" dirty="0" smtClean="0">
                <a:solidFill>
                  <a:schemeClr val="tx1"/>
                </a:solidFill>
              </a:rPr>
              <a:t>, "</a:t>
            </a:r>
            <a:r>
              <a:rPr lang="en-US" sz="2000" b="1" dirty="0">
                <a:solidFill>
                  <a:schemeClr val="tx1"/>
                </a:solidFill>
              </a:rPr>
              <a:t>Worthy is the </a:t>
            </a:r>
            <a:r>
              <a:rPr lang="en-US" sz="2000" b="1" dirty="0" smtClean="0">
                <a:solidFill>
                  <a:schemeClr val="tx1"/>
                </a:solidFill>
              </a:rPr>
              <a:t>Lamb“(x2)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dirty="0"/>
              <a:t/>
            </a:r>
            <a:br>
              <a:rPr lang="en-US" sz="2000" dirty="0"/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17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Will Rise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Will Rise</dc:title>
  <dc:creator>user</dc:creator>
  <cp:lastModifiedBy>mary</cp:lastModifiedBy>
  <cp:revision>7</cp:revision>
  <dcterms:created xsi:type="dcterms:W3CDTF">2016-10-10T23:57:15Z</dcterms:created>
  <dcterms:modified xsi:type="dcterms:W3CDTF">2018-04-09T18:27:01Z</dcterms:modified>
</cp:coreProperties>
</file>