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2C44-F155-4142-8821-54A86CB35FF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9CEE-C342-41A4-9629-2617247824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2C44-F155-4142-8821-54A86CB35FF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9CEE-C342-41A4-9629-2617247824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2C44-F155-4142-8821-54A86CB35FF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9CEE-C342-41A4-9629-2617247824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2C44-F155-4142-8821-54A86CB35FF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9CEE-C342-41A4-9629-2617247824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2C44-F155-4142-8821-54A86CB35FF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9CEE-C342-41A4-9629-2617247824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2C44-F155-4142-8821-54A86CB35FF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9CEE-C342-41A4-9629-2617247824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2C44-F155-4142-8821-54A86CB35FF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9CEE-C342-41A4-9629-2617247824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2C44-F155-4142-8821-54A86CB35FF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9CEE-C342-41A4-9629-2617247824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2C44-F155-4142-8821-54A86CB35FF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9CEE-C342-41A4-9629-2617247824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2C44-F155-4142-8821-54A86CB35FF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9CEE-C342-41A4-9629-2617247824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2C44-F155-4142-8821-54A86CB35FF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9CEE-C342-41A4-9629-2617247824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A2C44-F155-4142-8821-54A86CB35FF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E9CEE-C342-41A4-9629-2617247824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Not Alon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Am Not Al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0"/>
            <a:ext cx="35052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 Am Not Alone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09600"/>
            <a:ext cx="7303960" cy="603354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When I walk through deep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waters  I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know that You will be with me</a:t>
            </a:r>
            <a:b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When I'm standing in the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fire  I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will not be overcome</a:t>
            </a:r>
            <a:b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Through the valley of the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shadow  I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will not fear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dirty="0" smtClean="0"/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                                                              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I </a:t>
            </a:r>
            <a:r>
              <a:rPr lang="en-US" sz="2000" b="1" dirty="0" smtClean="0">
                <a:solidFill>
                  <a:srgbClr val="FF0000"/>
                </a:solidFill>
              </a:rPr>
              <a:t>am not alone I am not alone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You will go before me You will never leave me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 the midst of deep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sorrow  I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see Your light is breaking through</a:t>
            </a:r>
            <a:b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dark of night will not overtake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  I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am pressing into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You     Lord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You fight my every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battle  And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 will not fear</a:t>
            </a:r>
          </a:p>
          <a:p>
            <a:pPr algn="l"/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Bridge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You amaze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 Redeem me You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call me as Your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own(x4)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You're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strength  You're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defender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You're my refuge in the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storm  Through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these trials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You've always been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faithful  You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bring healing to my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soul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18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Am Not Alone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Am Not Alone </dc:title>
  <dc:creator>user</dc:creator>
  <cp:lastModifiedBy>mary</cp:lastModifiedBy>
  <cp:revision>12</cp:revision>
  <dcterms:created xsi:type="dcterms:W3CDTF">2016-07-04T05:08:25Z</dcterms:created>
  <dcterms:modified xsi:type="dcterms:W3CDTF">2018-04-07T19:35:12Z</dcterms:modified>
</cp:coreProperties>
</file>