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5B9-3F18-414D-8864-F096381BD2B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DE1A-458B-4EB1-9480-A1228B490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5B9-3F18-414D-8864-F096381BD2B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DE1A-458B-4EB1-9480-A1228B490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5B9-3F18-414D-8864-F096381BD2B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DE1A-458B-4EB1-9480-A1228B490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5B9-3F18-414D-8864-F096381BD2B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DE1A-458B-4EB1-9480-A1228B490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5B9-3F18-414D-8864-F096381BD2B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DE1A-458B-4EB1-9480-A1228B490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5B9-3F18-414D-8864-F096381BD2B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DE1A-458B-4EB1-9480-A1228B490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5B9-3F18-414D-8864-F096381BD2B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DE1A-458B-4EB1-9480-A1228B490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5B9-3F18-414D-8864-F096381BD2B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DE1A-458B-4EB1-9480-A1228B490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5B9-3F18-414D-8864-F096381BD2B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DE1A-458B-4EB1-9480-A1228B490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5B9-3F18-414D-8864-F096381BD2B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DE1A-458B-4EB1-9480-A1228B490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5B9-3F18-414D-8864-F096381BD2B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DE1A-458B-4EB1-9480-A1228B490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625B9-3F18-414D-8864-F096381BD2B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9DE1A-458B-4EB1-9480-A1228B490E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ave decided to follow Jesus2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95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Decidido Seguir A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976664" cy="362471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Decidido Seguir A Cristo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4104456" cy="4752528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decidió Seguir a Cristo                 He decidió Seguir a Cristo                    He decidió Seguir a Cristo                       No vuelvo atrás, no vuelvo atrás</a:t>
            </a:r>
            <a:endParaRPr lang="es-E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me dejen yo sigo a Cristo Aunque me dejen yo sigo a Cristo Aunque me dejen yo sigo a Cristo      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Vuelvo Atrás, No Vuelvo Atrás.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Cruz delante, el mundo atrás       La Cruz delante, el mundo atrás          La Cruz delante, el mundo atrás          No Vuelvo Atrás, No Vuelvo Atrás.                                                                          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Decidido Seguir A Cristo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Decidido Seguir A Cristo</dc:title>
  <dc:creator>mary</dc:creator>
  <cp:lastModifiedBy>mary</cp:lastModifiedBy>
  <cp:revision>7</cp:revision>
  <dcterms:created xsi:type="dcterms:W3CDTF">2018-04-26T17:50:20Z</dcterms:created>
  <dcterms:modified xsi:type="dcterms:W3CDTF">2018-04-26T19:56:05Z</dcterms:modified>
</cp:coreProperties>
</file>