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A6D4-B87F-4C48-9F18-904F9D8933DA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5324-C821-472A-A957-7D4D29308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A6D4-B87F-4C48-9F18-904F9D8933DA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5324-C821-472A-A957-7D4D29308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A6D4-B87F-4C48-9F18-904F9D8933DA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5324-C821-472A-A957-7D4D29308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A6D4-B87F-4C48-9F18-904F9D8933DA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5324-C821-472A-A957-7D4D29308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A6D4-B87F-4C48-9F18-904F9D8933DA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5324-C821-472A-A957-7D4D29308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A6D4-B87F-4C48-9F18-904F9D8933DA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5324-C821-472A-A957-7D4D29308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A6D4-B87F-4C48-9F18-904F9D8933DA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5324-C821-472A-A957-7D4D29308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A6D4-B87F-4C48-9F18-904F9D8933DA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5324-C821-472A-A957-7D4D29308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A6D4-B87F-4C48-9F18-904F9D8933DA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5324-C821-472A-A957-7D4D29308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A6D4-B87F-4C48-9F18-904F9D8933DA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5324-C821-472A-A957-7D4D29308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5A6D4-B87F-4C48-9F18-904F9D8933DA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A5324-C821-472A-A957-7D4D29308B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5A6D4-B87F-4C48-9F18-904F9D8933DA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A5324-C821-472A-A957-7D4D29308B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it Rain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308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z ll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052736"/>
            <a:ext cx="2520280" cy="504056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Haz llover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204864"/>
            <a:ext cx="3960440" cy="3888432"/>
          </a:xfrm>
        </p:spPr>
        <p:txBody>
          <a:bodyPr>
            <a:normAutofit/>
          </a:bodyPr>
          <a:lstStyle/>
          <a:p>
            <a:pPr algn="l"/>
            <a:r>
              <a:rPr lang="es-ES" sz="2400" b="1" smtClean="0">
                <a:solidFill>
                  <a:srgbClr val="FF0000"/>
                </a:solidFill>
              </a:rPr>
              <a:t>Coro                             </a:t>
            </a:r>
            <a:r>
              <a:rPr lang="es-ES" sz="2400" b="1" smtClean="0">
                <a:solidFill>
                  <a:srgbClr val="FF0000"/>
                </a:solidFill>
              </a:rPr>
              <a:t>                     HaZ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smtClean="0">
                <a:solidFill>
                  <a:srgbClr val="FF0000"/>
                </a:solidFill>
              </a:rPr>
              <a:t>llover, </a:t>
            </a:r>
            <a:r>
              <a:rPr lang="es-ES" sz="2400" b="1" dirty="0" err="1" smtClean="0">
                <a:solidFill>
                  <a:srgbClr val="FF0000"/>
                </a:solidFill>
              </a:rPr>
              <a:t>haZ</a:t>
            </a:r>
            <a:r>
              <a:rPr lang="es-ES" sz="2400" b="1" dirty="0" smtClean="0">
                <a:solidFill>
                  <a:srgbClr val="FF0000"/>
                </a:solidFill>
              </a:rPr>
              <a:t> llover </a:t>
            </a:r>
            <a:br>
              <a:rPr lang="es-ES" sz="2400" b="1" dirty="0" smtClean="0">
                <a:solidFill>
                  <a:srgbClr val="FF0000"/>
                </a:solidFill>
              </a:rPr>
            </a:br>
            <a:r>
              <a:rPr lang="es-ES" sz="2400" b="1" dirty="0" smtClean="0">
                <a:solidFill>
                  <a:srgbClr val="FF0000"/>
                </a:solidFill>
              </a:rPr>
              <a:t>Abre las puertas del cielo </a:t>
            </a:r>
            <a:br>
              <a:rPr lang="es-ES" sz="2400" b="1" dirty="0" smtClean="0">
                <a:solidFill>
                  <a:srgbClr val="FF0000"/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</a:t>
            </a: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llover Señor </a:t>
            </a:r>
            <a:r>
              <a:rPr lang="es-E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Derrama lluvia en este lugar 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con tu rio Señor </a:t>
            </a:r>
            <a:r>
              <a:rPr lang="es-E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Abundad mi corazón  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Haz llover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 llover</dc:title>
  <dc:creator>mary</dc:creator>
  <cp:lastModifiedBy>mary</cp:lastModifiedBy>
  <cp:revision>9</cp:revision>
  <dcterms:created xsi:type="dcterms:W3CDTF">2018-04-03T20:08:49Z</dcterms:created>
  <dcterms:modified xsi:type="dcterms:W3CDTF">2018-04-04T02:23:36Z</dcterms:modified>
</cp:coreProperties>
</file>