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563C-4CC7-481E-959A-996D0A49DCA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948F-6FA9-4C97-8ED2-714963622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563C-4CC7-481E-959A-996D0A49DCA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948F-6FA9-4C97-8ED2-714963622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563C-4CC7-481E-959A-996D0A49DCA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948F-6FA9-4C97-8ED2-714963622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563C-4CC7-481E-959A-996D0A49DCA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948F-6FA9-4C97-8ED2-714963622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563C-4CC7-481E-959A-996D0A49DCA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948F-6FA9-4C97-8ED2-714963622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563C-4CC7-481E-959A-996D0A49DCA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948F-6FA9-4C97-8ED2-714963622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563C-4CC7-481E-959A-996D0A49DCA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948F-6FA9-4C97-8ED2-714963622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563C-4CC7-481E-959A-996D0A49DCA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948F-6FA9-4C97-8ED2-714963622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563C-4CC7-481E-959A-996D0A49DCA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948F-6FA9-4C97-8ED2-714963622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563C-4CC7-481E-959A-996D0A49DCA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948F-6FA9-4C97-8ED2-714963622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563C-4CC7-481E-959A-996D0A49DCA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4948F-6FA9-4C97-8ED2-714963622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E563C-4CC7-481E-959A-996D0A49DCA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4948F-6FA9-4C97-8ED2-7149636222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od's Not Dead1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's Not De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505200" cy="381000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 smtClean="0"/>
              <a:t>God's Not Dead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1000"/>
            <a:ext cx="4495800" cy="6172200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Let love explode and bring the dead to life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A love so bold to see a revolution somehow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Let love explode and bring the dead to life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A love so bold to bring a revolution somehow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  <a:r>
              <a:rPr lang="en-US" sz="1700" b="1" dirty="0" smtClean="0">
                <a:solidFill>
                  <a:srgbClr val="FF0000"/>
                </a:solidFill>
              </a:rPr>
              <a:t/>
            </a:r>
            <a:br>
              <a:rPr lang="en-US" sz="1700" b="1" dirty="0" smtClean="0">
                <a:solidFill>
                  <a:srgbClr val="FF0000"/>
                </a:solidFill>
              </a:rPr>
            </a:br>
            <a:r>
              <a:rPr lang="en-US" sz="1700" b="1" dirty="0" smtClean="0">
                <a:solidFill>
                  <a:srgbClr val="FF0000"/>
                </a:solidFill>
              </a:rPr>
              <a:t>Now I'm lost in Your freedom</a:t>
            </a:r>
            <a:br>
              <a:rPr lang="en-US" sz="1700" b="1" dirty="0" smtClean="0">
                <a:solidFill>
                  <a:srgbClr val="FF0000"/>
                </a:solidFill>
              </a:rPr>
            </a:br>
            <a:r>
              <a:rPr lang="en-US" sz="1700" b="1" dirty="0" smtClean="0">
                <a:solidFill>
                  <a:srgbClr val="FF0000"/>
                </a:solidFill>
              </a:rPr>
              <a:t>And this world I'll overcome</a:t>
            </a:r>
            <a:r>
              <a:rPr lang="en-US" sz="1700" b="1" dirty="0" smtClean="0">
                <a:solidFill>
                  <a:schemeClr val="tx1"/>
                </a:solidFill>
              </a:rPr>
              <a:t/>
            </a:r>
            <a:br>
              <a:rPr lang="en-US" sz="1700" b="1" dirty="0" smtClean="0">
                <a:solidFill>
                  <a:schemeClr val="tx1"/>
                </a:solidFill>
              </a:rPr>
            </a:b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My God is not dead</a:t>
            </a:r>
            <a:br>
              <a:rPr lang="en-US" sz="1700" b="1" dirty="0" smtClean="0">
                <a:solidFill>
                  <a:srgbClr val="FF0000"/>
                </a:solidFill>
              </a:rPr>
            </a:br>
            <a:r>
              <a:rPr lang="en-US" sz="1700" b="1" dirty="0" smtClean="0">
                <a:solidFill>
                  <a:srgbClr val="FF0000"/>
                </a:solidFill>
              </a:rPr>
              <a:t>He's surely alive</a:t>
            </a:r>
            <a:br>
              <a:rPr lang="en-US" sz="1700" b="1" dirty="0" smtClean="0">
                <a:solidFill>
                  <a:srgbClr val="FF0000"/>
                </a:solidFill>
              </a:rPr>
            </a:br>
            <a:r>
              <a:rPr lang="en-US" sz="1700" b="1" dirty="0" smtClean="0">
                <a:solidFill>
                  <a:srgbClr val="FF0000"/>
                </a:solidFill>
              </a:rPr>
              <a:t>He's living on the inside</a:t>
            </a:r>
            <a:br>
              <a:rPr lang="en-US" sz="1700" b="1" dirty="0" smtClean="0">
                <a:solidFill>
                  <a:srgbClr val="FF0000"/>
                </a:solidFill>
              </a:rPr>
            </a:br>
            <a:r>
              <a:rPr lang="en-US" sz="1700" b="1" dirty="0" smtClean="0">
                <a:solidFill>
                  <a:srgbClr val="FF0000"/>
                </a:solidFill>
              </a:rPr>
              <a:t>Roaring like a </a:t>
            </a:r>
            <a:r>
              <a:rPr lang="en-US" sz="1700" b="1" dirty="0" smtClean="0">
                <a:solidFill>
                  <a:srgbClr val="FF0000"/>
                </a:solidFill>
              </a:rPr>
              <a:t>lion</a:t>
            </a:r>
            <a:r>
              <a:rPr lang="en-US" sz="1700" b="1" dirty="0" smtClean="0">
                <a:solidFill>
                  <a:schemeClr val="tx1"/>
                </a:solidFill>
              </a:rPr>
              <a:t/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/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Let hope arise and make the darkness hide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My faith is dead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I need a resurrection somehow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/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r>
              <a:rPr lang="en-US" sz="1700" b="1" dirty="0" smtClean="0">
                <a:solidFill>
                  <a:schemeClr val="tx1"/>
                </a:solidFill>
              </a:rPr>
              <a:t/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Let Heaven roar and fire fall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Come shake the ground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With the sound of revival </a:t>
            </a:r>
            <a:r>
              <a:rPr lang="en-US" sz="1700" b="1" dirty="0" smtClean="0">
                <a:solidFill>
                  <a:schemeClr val="tx1"/>
                </a:solidFill>
              </a:rPr>
              <a:t>(x4)</a:t>
            </a:r>
            <a:r>
              <a:rPr lang="en-US" sz="1700" b="1" dirty="0" smtClean="0">
                <a:solidFill>
                  <a:schemeClr val="tx1"/>
                </a:solidFill>
              </a:rPr>
              <a:t/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/>
            </a:r>
            <a:br>
              <a:rPr lang="en-US" sz="1700" b="1" dirty="0" smtClean="0">
                <a:solidFill>
                  <a:schemeClr val="tx1"/>
                </a:solidFill>
              </a:rPr>
            </a:br>
            <a:endParaRPr lang="en-US" sz="17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God's Not Dead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God's Not Dead</dc:title>
  <dc:creator>user</dc:creator>
  <cp:lastModifiedBy>mary</cp:lastModifiedBy>
  <cp:revision>4</cp:revision>
  <dcterms:created xsi:type="dcterms:W3CDTF">2016-09-15T01:45:18Z</dcterms:created>
  <dcterms:modified xsi:type="dcterms:W3CDTF">2018-04-25T01:08:18Z</dcterms:modified>
</cp:coreProperties>
</file>