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46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04BBC-CC98-4094-A008-22E980DB068B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9226E-803B-4DAE-9C83-5D7D70367E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od's Great Dance Floor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's Great Dance Flo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800600" cy="4571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God's Great Dance Floor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5715000" cy="5562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I'm coming back to the start Where You found 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I'm coming back to Your heart Now I surrender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Pre-Chorus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Take </a:t>
            </a:r>
            <a:r>
              <a:rPr lang="en-US" sz="2000" b="1" dirty="0" smtClean="0">
                <a:solidFill>
                  <a:srgbClr val="FF0000"/>
                </a:solidFill>
              </a:rPr>
              <a:t>me This is all I can bring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I'm coming back to the start Our God is freedom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here we feel Your heart  Your heartbeat for us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You'll </a:t>
            </a:r>
            <a:r>
              <a:rPr lang="en-US" sz="2000" b="1" dirty="0" smtClean="0">
                <a:solidFill>
                  <a:srgbClr val="FF0000"/>
                </a:solidFill>
              </a:rPr>
              <a:t>never stop loving us No matter how far we run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You'll never give up on us All of heaven </a:t>
            </a:r>
            <a:r>
              <a:rPr lang="en-US" sz="2000" b="1" dirty="0" smtClean="0">
                <a:solidFill>
                  <a:srgbClr val="FF0000"/>
                </a:solidFill>
              </a:rPr>
              <a:t>shouts           let </a:t>
            </a:r>
            <a:r>
              <a:rPr lang="en-US" sz="2000" b="1" dirty="0" smtClean="0">
                <a:solidFill>
                  <a:srgbClr val="FF0000"/>
                </a:solidFill>
              </a:rPr>
              <a:t>the future </a:t>
            </a:r>
            <a:r>
              <a:rPr lang="en-US" sz="2000" b="1" dirty="0" smtClean="0">
                <a:solidFill>
                  <a:srgbClr val="FF0000"/>
                </a:solidFill>
              </a:rPr>
              <a:t>begin   Let </a:t>
            </a:r>
            <a:r>
              <a:rPr lang="en-US" sz="2000" b="1" dirty="0" smtClean="0">
                <a:solidFill>
                  <a:srgbClr val="FF0000"/>
                </a:solidFill>
              </a:rPr>
              <a:t>the future begin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feel alive, I come alive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           I </a:t>
            </a:r>
            <a:r>
              <a:rPr lang="en-US" sz="2000" b="1" dirty="0" smtClean="0">
                <a:solidFill>
                  <a:schemeClr val="tx1"/>
                </a:solidFill>
              </a:rPr>
              <a:t>am alive on God's great dance </a:t>
            </a:r>
            <a:r>
              <a:rPr lang="en-US" sz="2000" b="1" dirty="0" smtClean="0">
                <a:solidFill>
                  <a:schemeClr val="tx1"/>
                </a:solidFill>
              </a:rPr>
              <a:t>floor(x5)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God's Great Dance Floor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God's Great Dance Floor</dc:title>
  <dc:creator>user</dc:creator>
  <cp:lastModifiedBy>mary</cp:lastModifiedBy>
  <cp:revision>11</cp:revision>
  <dcterms:created xsi:type="dcterms:W3CDTF">2016-07-10T02:11:24Z</dcterms:created>
  <dcterms:modified xsi:type="dcterms:W3CDTF">2018-04-18T23:30:09Z</dcterms:modified>
</cp:coreProperties>
</file>