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04FC3-B747-4B94-908C-3E0BDE4A8A7D}" type="datetimeFigureOut">
              <a:rPr lang="en-US" smtClean="0"/>
              <a:pPr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EC29F-FD25-4BCB-A185-6AC1FDF0A6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it Rain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861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z ch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764704"/>
            <a:ext cx="2664296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Faz</a:t>
            </a:r>
            <a:r>
              <a:rPr lang="en-US" b="1" dirty="0" smtClean="0"/>
              <a:t> </a:t>
            </a:r>
            <a:r>
              <a:rPr lang="en-US" b="1" dirty="0" err="1" smtClean="0"/>
              <a:t>chover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5040560" cy="4752528"/>
          </a:xfrm>
        </p:spPr>
        <p:txBody>
          <a:bodyPr>
            <a:norm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 vejo uma pequena nuvem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 tamanho da mão de um homem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Mas este é o sinal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a Tua chuva vai descer </a:t>
            </a:r>
          </a:p>
          <a:p>
            <a:pPr algn="l"/>
            <a:endParaRPr lang="pt-PT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PT" sz="2000" b="1" dirty="0" smtClean="0">
                <a:solidFill>
                  <a:srgbClr val="FF0000"/>
                </a:solidFill>
              </a:rPr>
              <a:t>Coro           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Faz </a:t>
            </a:r>
            <a:r>
              <a:rPr lang="pt-BR" sz="2000" b="1" dirty="0" smtClean="0">
                <a:solidFill>
                  <a:srgbClr val="FF0000"/>
                </a:solidFill>
              </a:rPr>
              <a:t>chover, faz chover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Abre as comportas do céu </a:t>
            </a:r>
          </a:p>
          <a:p>
            <a:pPr algn="l"/>
            <a:endParaRPr lang="pt-BR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pedirmos Jesus virá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Como chuva descerá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 pedirmos Jesus virá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Então clame, então grite, então chame por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  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57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Faz chover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Faz chover</dc:title>
  <dc:creator>mary</dc:creator>
  <cp:lastModifiedBy>mary</cp:lastModifiedBy>
  <cp:revision>4</cp:revision>
  <dcterms:created xsi:type="dcterms:W3CDTF">2018-04-03T20:13:47Z</dcterms:created>
  <dcterms:modified xsi:type="dcterms:W3CDTF">2018-04-04T17:58:32Z</dcterms:modified>
</cp:coreProperties>
</file>