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24B51-A16E-429F-A84E-4FDC7D7D2EE1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E7826-9F43-4B0F-B4AD-03556A04D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24B51-A16E-429F-A84E-4FDC7D7D2EE1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E7826-9F43-4B0F-B4AD-03556A04D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24B51-A16E-429F-A84E-4FDC7D7D2EE1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E7826-9F43-4B0F-B4AD-03556A04D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24B51-A16E-429F-A84E-4FDC7D7D2EE1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E7826-9F43-4B0F-B4AD-03556A04D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24B51-A16E-429F-A84E-4FDC7D7D2EE1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E7826-9F43-4B0F-B4AD-03556A04D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24B51-A16E-429F-A84E-4FDC7D7D2EE1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E7826-9F43-4B0F-B4AD-03556A04D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24B51-A16E-429F-A84E-4FDC7D7D2EE1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E7826-9F43-4B0F-B4AD-03556A04D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24B51-A16E-429F-A84E-4FDC7D7D2EE1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E7826-9F43-4B0F-B4AD-03556A04D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24B51-A16E-429F-A84E-4FDC7D7D2EE1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E7826-9F43-4B0F-B4AD-03556A04D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24B51-A16E-429F-A84E-4FDC7D7D2EE1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E7826-9F43-4B0F-B4AD-03556A04D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24B51-A16E-429F-A84E-4FDC7D7D2EE1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E7826-9F43-4B0F-B4AD-03556A04D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24B51-A16E-429F-A84E-4FDC7D7D2EE1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E7826-9F43-4B0F-B4AD-03556A04D6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Not Al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Não estou s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456384" cy="404664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Eu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Não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estou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só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5688632" cy="604867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eu caminhar pelas as águas  Sei que tu estas comigo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eu caminhar pelo fogo Se pelo vale eu passar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não temerei</a:t>
            </a:r>
          </a:p>
          <a:p>
            <a:pPr algn="l"/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    </a:t>
            </a:r>
            <a:r>
              <a:rPr lang="pt-BR" sz="1800" b="1" dirty="0" smtClean="0">
                <a:solidFill>
                  <a:srgbClr val="FF0000"/>
                </a:solidFill>
              </a:rPr>
              <a:t>Eu não estou só  Eu não estou só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Estas em minha frente Nunca me abandona não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em meio a escuridão  vejo Tua luz brilhar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escuridão da noite   Não pode me parar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TU es o meu socorro  Tu guerreias as minhas guerras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não temerei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PT" sz="1800" b="1" dirty="0" smtClean="0">
                <a:solidFill>
                  <a:schemeClr val="tx1"/>
                </a:solidFill>
              </a:rPr>
              <a:t>Ponte</a:t>
            </a:r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Fui resgatado chamado De filho filho amado(x4)</a:t>
            </a:r>
            <a:endParaRPr lang="pt-B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minha força  Meu protetor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refugio   Em meio a tempestade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nas provações   Tens sido fiel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Curou as feridas da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minhalma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107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Eu Não estou só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Não estou só</dc:title>
  <dc:creator>mary</dc:creator>
  <cp:lastModifiedBy>mary</cp:lastModifiedBy>
  <cp:revision>3</cp:revision>
  <dcterms:created xsi:type="dcterms:W3CDTF">2018-04-07T18:56:50Z</dcterms:created>
  <dcterms:modified xsi:type="dcterms:W3CDTF">2018-04-09T12:45:51Z</dcterms:modified>
</cp:coreProperties>
</file>