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8161-3818-4EF6-8E0C-1580A7C78175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78647-6C2C-4DCA-9167-9E25D52B25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 have decided to follow Jesus2.jpg"/>
          <p:cNvPicPr>
            <a:picLocks noChangeAspect="1"/>
          </p:cNvPicPr>
          <p:nvPr userDrawn="1"/>
        </p:nvPicPr>
        <p:blipFill>
          <a:blip r:embed="rId14" cstate="print">
            <a:lum bright="70000"/>
          </a:blip>
          <a:stretch>
            <a:fillRect/>
          </a:stretch>
        </p:blipFill>
        <p:spPr>
          <a:xfrm>
            <a:off x="0" y="0"/>
            <a:ext cx="9144000" cy="6895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stou Seguindo a Jesus Cris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408712" cy="36247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Estou Seguindo a Jesus Cristo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3384376" cy="532859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pt-BR" b="1" dirty="0" smtClean="0">
                <a:solidFill>
                  <a:srgbClr val="FF0000"/>
                </a:solidFill>
              </a:rPr>
              <a:t>Coro                                                         Estou seguindo à Jesus Cristo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Desse caminho eu não desisto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Estou seguindo à Jesus Cristo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Atrás não volto, não volto não</a:t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 smtClean="0">
              <a:solidFill>
                <a:srgbClr val="FF0000"/>
              </a:solidFill>
            </a:endParaRPr>
          </a:p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Atrás o mundo, Jesus à frente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Jesus é o guia, onipotente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Atrás o mundo, Jesus à frente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Atrás não volto, não volto não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me deixarem, os pais e amigos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me cercarem, muitos perigos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me deixarem, os pais e amigos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Atrás não volto, não volto não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Depois da luta, vem a corôa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a recompensa, é certa e boa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Depois da luta, vem a corôa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Atrás não volto, não volto não        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Estou Seguindo a Jesus Cristo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Estou Seguindo a Jesus Cristo</dc:title>
  <dc:creator>mary</dc:creator>
  <cp:lastModifiedBy>mary</cp:lastModifiedBy>
  <cp:revision>4</cp:revision>
  <dcterms:created xsi:type="dcterms:W3CDTF">2018-04-26T18:02:20Z</dcterms:created>
  <dcterms:modified xsi:type="dcterms:W3CDTF">2018-04-26T21:51:37Z</dcterms:modified>
</cp:coreProperties>
</file>