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9CCAF-5EB9-4D33-B871-5C8D20D7566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413E-38F6-4719-891A-3A3A42B8FF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th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22860"/>
            <a:ext cx="9144000" cy="68808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es Mi Respir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Eres</a:t>
            </a:r>
            <a:r>
              <a:rPr lang="en-US" b="1" dirty="0" smtClean="0"/>
              <a:t> Mi </a:t>
            </a:r>
            <a:r>
              <a:rPr lang="en-US" b="1" dirty="0" err="1" smtClean="0"/>
              <a:t>Respirar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65312"/>
            <a:ext cx="2520280" cy="619268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y yo te anhelo señor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estoy perdido sin ti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y yo te anhelo señor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estoy perdido sin ti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mi respirar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mi respirar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tu presencia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Vive en mi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mi pan señor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mi pan señor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tus palabras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para mi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Eres Mi Respirar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Eres Mi Respirar </dc:title>
  <dc:creator>mary</dc:creator>
  <cp:lastModifiedBy>mary</cp:lastModifiedBy>
  <cp:revision>5</cp:revision>
  <dcterms:created xsi:type="dcterms:W3CDTF">2018-04-07T01:07:50Z</dcterms:created>
  <dcterms:modified xsi:type="dcterms:W3CDTF">2018-04-07T02:25:03Z</dcterms:modified>
</cp:coreProperties>
</file>