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F2EC6-94B8-4141-981E-8AB0E61287FE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DBC8D-E716-4D5C-92AB-785482FFF1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Lift Our Hands In The Sanctuar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El Santuar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16632"/>
            <a:ext cx="3096344" cy="47667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En El </a:t>
            </a:r>
            <a:r>
              <a:rPr lang="en-US" sz="3600" b="1" dirty="0" err="1" smtClean="0"/>
              <a:t>Santuario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7200800" cy="568863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Alzamos manos en el santuario. Alzamos manos para darle gloria.                       Alzamos manos para alabarle. Le alabaremos toda nuestra vida.                                   Le alabaremos por la eternidad.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le cantamos en el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santurio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Y le cantamos para darle gloria.                                           Y le cantamos para alabarle. Le alabaremos toda nuestra vida.                                           Le alabaremos por la eternidad.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le aplaudimos en el santuario. Y le aplaudimos para darle gloria.                                  Y le aplaudimos para alabarle. Le alabaremos toda nuestra vida.                                   Le alabaremos por la eternidad.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             </a:t>
            </a:r>
            <a:r>
              <a:rPr lang="es-ES" sz="1600" b="1" dirty="0" err="1" smtClean="0">
                <a:solidFill>
                  <a:srgbClr val="FF0000"/>
                </a:solidFill>
              </a:rPr>
              <a:t>Jesus</a:t>
            </a:r>
            <a:r>
              <a:rPr lang="es-ES" sz="1600" b="1" dirty="0" smtClean="0">
                <a:solidFill>
                  <a:srgbClr val="FF0000"/>
                </a:solidFill>
              </a:rPr>
              <a:t> te damos honor. Emanuel alzamos tu nombre.</a:t>
            </a:r>
            <a:r>
              <a:rPr lang="es-ES" sz="1600" b="1" dirty="0" smtClean="0">
                <a:solidFill>
                  <a:srgbClr val="FF0000"/>
                </a:solidFill>
              </a:rPr>
              <a:t> Padre del cielo, santo Mesías.  </a:t>
            </a:r>
            <a:r>
              <a:rPr lang="es-ES" sz="1600" b="1" dirty="0" smtClean="0">
                <a:solidFill>
                  <a:srgbClr val="FF0000"/>
                </a:solidFill>
              </a:rPr>
              <a:t>Te alabaremos toda nuestra vida. Te alabaremos toda la eternidad.                             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(Si señor toda nuestra vida(x6) aleluya, aleluya, aleluya, toda la eternidad.(x3)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s-ES" sz="1600" b="1" dirty="0" smtClean="0">
                <a:solidFill>
                  <a:srgbClr val="FF0000"/>
                </a:solidFill>
              </a:rPr>
              <a:t>Si  señor toda la eternidad. Te cantaremos  por la eternidad )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                                                                                                                                      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 en el santuario. Aleluya te damos gloria.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Aleluya te alabamos.                        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alabaremos toda nuestra vida. Te alabaremos por la eternidad.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184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 El Santuario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El Santuario </dc:title>
  <dc:creator>mary</dc:creator>
  <cp:lastModifiedBy>mary</cp:lastModifiedBy>
  <cp:revision>12</cp:revision>
  <dcterms:created xsi:type="dcterms:W3CDTF">2018-04-20T17:14:27Z</dcterms:created>
  <dcterms:modified xsi:type="dcterms:W3CDTF">2018-04-20T20:01:47Z</dcterms:modified>
</cp:coreProperties>
</file>