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1F08F-62E0-4A39-B611-D824D0CD30BF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6390E-45B0-4DB8-B70E-41F7DFAAEB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1F08F-62E0-4A39-B611-D824D0CD30BF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6390E-45B0-4DB8-B70E-41F7DFAAEB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1F08F-62E0-4A39-B611-D824D0CD30BF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6390E-45B0-4DB8-B70E-41F7DFAAEB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1F08F-62E0-4A39-B611-D824D0CD30BF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6390E-45B0-4DB8-B70E-41F7DFAAEB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1F08F-62E0-4A39-B611-D824D0CD30BF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6390E-45B0-4DB8-B70E-41F7DFAAEB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1F08F-62E0-4A39-B611-D824D0CD30BF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6390E-45B0-4DB8-B70E-41F7DFAAEB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1F08F-62E0-4A39-B611-D824D0CD30BF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6390E-45B0-4DB8-B70E-41F7DFAAEB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1F08F-62E0-4A39-B611-D824D0CD30BF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6390E-45B0-4DB8-B70E-41F7DFAAEB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1F08F-62E0-4A39-B611-D824D0CD30BF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6390E-45B0-4DB8-B70E-41F7DFAAEB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1F08F-62E0-4A39-B611-D824D0CD30BF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6390E-45B0-4DB8-B70E-41F7DFAAEB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1F08F-62E0-4A39-B611-D824D0CD30BF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6390E-45B0-4DB8-B70E-41F7DFAAEB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1F08F-62E0-4A39-B611-D824D0CD30BF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6390E-45B0-4DB8-B70E-41F7DFAAEBB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ive Me Faith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á me F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880" y="1"/>
            <a:ext cx="2232248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Dá</a:t>
            </a:r>
            <a:r>
              <a:rPr lang="en-US" b="1" dirty="0" smtClean="0"/>
              <a:t> me </a:t>
            </a:r>
            <a:r>
              <a:rPr lang="en-US" b="1" dirty="0" err="1" smtClean="0"/>
              <a:t>Fé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9552" y="476672"/>
            <a:ext cx="568863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/>
              <a:t>Preciso do Teu grande amor  Quebrantado estou</a:t>
            </a:r>
          </a:p>
          <a:p>
            <a:r>
              <a:rPr lang="pt-BR" sz="2000" b="1" dirty="0" smtClean="0"/>
              <a:t>Anseio meus olhos abrir  Pra ver que Tu estás a agir</a:t>
            </a:r>
          </a:p>
          <a:p>
            <a:endParaRPr lang="es-ES" sz="2000" b="1" dirty="0" smtClean="0">
              <a:solidFill>
                <a:srgbClr val="FF0000"/>
              </a:solidFill>
            </a:endParaRPr>
          </a:p>
          <a:p>
            <a:endParaRPr lang="es-ES" sz="1200" b="1" dirty="0" smtClean="0">
              <a:solidFill>
                <a:srgbClr val="FF0000"/>
              </a:solidFill>
            </a:endParaRPr>
          </a:p>
          <a:p>
            <a:r>
              <a:rPr lang="es-ES" sz="2000" b="1" dirty="0" smtClean="0">
                <a:solidFill>
                  <a:srgbClr val="FF0000"/>
                </a:solidFill>
              </a:rPr>
              <a:t>Coro</a:t>
            </a:r>
            <a:endParaRPr lang="es-ES" sz="2000" b="1" dirty="0">
              <a:solidFill>
                <a:srgbClr val="FF0000"/>
              </a:solidFill>
            </a:endParaRPr>
          </a:p>
          <a:p>
            <a:r>
              <a:rPr lang="pt-BR" sz="2000" b="1" dirty="0" smtClean="0">
                <a:solidFill>
                  <a:srgbClr val="FF0000"/>
                </a:solidFill>
              </a:rPr>
              <a:t>O que sou eu entrego                                                    Dá me fé Pra confiar em Ti</a:t>
            </a:r>
          </a:p>
          <a:p>
            <a:r>
              <a:rPr lang="pt-BR" sz="2000" b="1" dirty="0" smtClean="0">
                <a:solidFill>
                  <a:srgbClr val="FF0000"/>
                </a:solidFill>
              </a:rPr>
              <a:t>Que és bom, e Teu amor é grande</a:t>
            </a:r>
          </a:p>
          <a:p>
            <a:r>
              <a:rPr lang="pt-BR" sz="2000" b="1" dirty="0" smtClean="0">
                <a:solidFill>
                  <a:srgbClr val="FF0000"/>
                </a:solidFill>
              </a:rPr>
              <a:t>Quebrantado estou, minha vida te dou</a:t>
            </a:r>
          </a:p>
          <a:p>
            <a:endParaRPr lang="pt-BR" sz="2000" b="1" dirty="0" smtClean="0"/>
          </a:p>
          <a:p>
            <a:endParaRPr lang="pt-BR" sz="1200" b="1" dirty="0" smtClean="0"/>
          </a:p>
          <a:p>
            <a:r>
              <a:rPr lang="pt-BR" sz="2000" b="1" dirty="0" smtClean="0"/>
              <a:t>Preciso do Teu grande amor  Quebrantado estou</a:t>
            </a:r>
          </a:p>
          <a:p>
            <a:r>
              <a:rPr lang="pt-BR" sz="2000" b="1" dirty="0" smtClean="0"/>
              <a:t>Vem, Senhor  As trevas dissipar</a:t>
            </a:r>
          </a:p>
          <a:p>
            <a:r>
              <a:rPr lang="pt-BR" sz="2000" b="1" dirty="0" smtClean="0"/>
              <a:t>E purificar tudo em mim</a:t>
            </a:r>
          </a:p>
          <a:p>
            <a:endParaRPr lang="pt-BR" sz="2000" b="1" dirty="0" smtClean="0"/>
          </a:p>
          <a:p>
            <a:endParaRPr lang="pt-PT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pt-P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Ponte</a:t>
            </a:r>
            <a:endParaRPr lang="pt-BR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pt-BR" sz="2000" b="1" dirty="0" smtClean="0"/>
              <a:t>Fraco eu sou  Más és a força em mim</a:t>
            </a:r>
          </a:p>
          <a:p>
            <a:r>
              <a:rPr lang="pt-BR" sz="2000" b="1" dirty="0" smtClean="0"/>
              <a:t>Posso falhar, mas Tu não falharás</a:t>
            </a:r>
          </a:p>
          <a:p>
            <a:r>
              <a:rPr lang="pt-BR" sz="2000" b="1" dirty="0" smtClean="0"/>
              <a:t>Fraco eu sou  Más és a força em mim</a:t>
            </a:r>
          </a:p>
          <a:p>
            <a:r>
              <a:rPr lang="pt-BR" sz="2000" b="1" dirty="0" smtClean="0"/>
              <a:t>Posso falhar, mas Tu não falharás   </a:t>
            </a:r>
            <a:endParaRPr lang="pt-B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101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Dá me Fé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Dá me Fé </dc:title>
  <dc:creator>mary</dc:creator>
  <cp:lastModifiedBy>mary</cp:lastModifiedBy>
  <cp:revision>6</cp:revision>
  <dcterms:created xsi:type="dcterms:W3CDTF">2018-04-10T13:26:32Z</dcterms:created>
  <dcterms:modified xsi:type="dcterms:W3CDTF">2018-04-10T16:43:45Z</dcterms:modified>
</cp:coreProperties>
</file>