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40633-3538-4CC9-B0FD-6CF5DD0AC244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E9F86-319F-416E-A26B-A8ED779070C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ive Me Faith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nne moi la f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16424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Donne </a:t>
            </a:r>
            <a:r>
              <a:rPr lang="en-US" b="1" dirty="0" err="1" smtClean="0"/>
              <a:t>moi</a:t>
            </a:r>
            <a:r>
              <a:rPr lang="en-US" b="1" dirty="0" smtClean="0"/>
              <a:t> la </a:t>
            </a:r>
            <a:r>
              <a:rPr lang="en-US" b="1" dirty="0" err="1" smtClean="0"/>
              <a:t>foi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5400600" cy="5616624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 ai besoin que Tu adoucisses mon cœur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me brise J’ai besoin d’avoir les yeux ouverts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voir que Tu façonnes ma vie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Tout ce que je suis Est à Toi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Donne moi la foi de croire en ce que Tu dis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Que Tu es bon  Et que Ton amour est grand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Brisé à l’intérieur Je te donne ma vie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 ai besoin que Tu adoucisses mon cœur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me brise J’ai besoin de ta lumière dans les ténèbres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Tu Nettoies mon être en profondeur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                                                                                      Oui je suis faible mais Ton Esprit en moi est fort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chair peut faillir Mais mon Dieu n’échoue jamais 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115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Donne moi la foi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Donne moi la foi </dc:title>
  <dc:creator>mary</dc:creator>
  <cp:lastModifiedBy>mary</cp:lastModifiedBy>
  <cp:revision>8</cp:revision>
  <dcterms:created xsi:type="dcterms:W3CDTF">2018-04-10T13:35:14Z</dcterms:created>
  <dcterms:modified xsi:type="dcterms:W3CDTF">2018-04-10T15:15:10Z</dcterms:modified>
</cp:coreProperties>
</file>