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90361-9DE2-4C03-8176-23C50C281AD5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476FC-2786-4235-AD94-802B0B39EF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of Wonder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642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 De Maravill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4046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Dios De </a:t>
            </a:r>
            <a:r>
              <a:rPr lang="en-US" sz="3600" b="1" dirty="0" err="1" smtClean="0"/>
              <a:t>Maravillas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5328592" cy="576064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lo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creaste La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tierra, cielo y mar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cielos son tu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tabernáculo  Gloria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Dios Altísimo</a:t>
            </a:r>
          </a:p>
          <a:p>
            <a:pPr algn="l"/>
            <a:endParaRPr lang="es-E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72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</a:t>
            </a:r>
            <a:r>
              <a:rPr lang="es-ES" sz="7200" b="1" dirty="0" smtClean="0">
                <a:solidFill>
                  <a:srgbClr val="FF0000"/>
                </a:solidFill>
              </a:rPr>
              <a:t>Dios </a:t>
            </a:r>
            <a:r>
              <a:rPr lang="es-ES" sz="7200" b="1" dirty="0" smtClean="0">
                <a:solidFill>
                  <a:srgbClr val="FF0000"/>
                </a:solidFill>
              </a:rPr>
              <a:t>del cielo, maravilloso </a:t>
            </a:r>
            <a:r>
              <a:rPr lang="es-ES" sz="7200" b="1" dirty="0" smtClean="0">
                <a:solidFill>
                  <a:srgbClr val="FF0000"/>
                </a:solidFill>
              </a:rPr>
              <a:t> Dios  Eres </a:t>
            </a:r>
            <a:r>
              <a:rPr lang="es-ES" sz="7200" b="1" dirty="0" smtClean="0">
                <a:solidFill>
                  <a:srgbClr val="FF0000"/>
                </a:solidFill>
              </a:rPr>
              <a:t>Santo, Santo</a:t>
            </a:r>
          </a:p>
          <a:p>
            <a:pPr algn="l"/>
            <a:r>
              <a:rPr lang="es-ES" sz="7200" b="1" dirty="0" smtClean="0">
                <a:solidFill>
                  <a:srgbClr val="FF0000"/>
                </a:solidFill>
              </a:rPr>
              <a:t>La creación muestra su </a:t>
            </a:r>
            <a:r>
              <a:rPr lang="es-ES" sz="7200" b="1" dirty="0" smtClean="0">
                <a:solidFill>
                  <a:srgbClr val="FF0000"/>
                </a:solidFill>
              </a:rPr>
              <a:t>majestad Eres </a:t>
            </a:r>
            <a:r>
              <a:rPr lang="es-ES" sz="7200" b="1" dirty="0" smtClean="0">
                <a:solidFill>
                  <a:srgbClr val="FF0000"/>
                </a:solidFill>
              </a:rPr>
              <a:t>Santo, Santo</a:t>
            </a:r>
          </a:p>
          <a:p>
            <a:pPr algn="l"/>
            <a:r>
              <a:rPr lang="es-ES" sz="7200" b="1" dirty="0" smtClean="0">
                <a:solidFill>
                  <a:srgbClr val="FF0000"/>
                </a:solidFill>
              </a:rPr>
              <a:t>Dios de la </a:t>
            </a:r>
            <a:r>
              <a:rPr lang="es-ES" sz="7200" b="1" dirty="0" smtClean="0">
                <a:solidFill>
                  <a:srgbClr val="FF0000"/>
                </a:solidFill>
              </a:rPr>
              <a:t>Creación  Dios </a:t>
            </a:r>
            <a:r>
              <a:rPr lang="es-ES" sz="7200" b="1" dirty="0" smtClean="0">
                <a:solidFill>
                  <a:srgbClr val="FF0000"/>
                </a:solidFill>
              </a:rPr>
              <a:t>de la Creación</a:t>
            </a:r>
          </a:p>
          <a:p>
            <a:pPr algn="l"/>
            <a:endParaRPr lang="es-E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amanezco  He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celebrar tu luz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tropiezo en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tinieblas Volveré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ver tu cruz</a:t>
            </a:r>
          </a:p>
          <a:p>
            <a:pPr algn="l"/>
            <a:endParaRPr lang="en-U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s-E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.Al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de la creación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.Al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de la creación</a:t>
            </a:r>
          </a:p>
          <a:p>
            <a:pPr algn="l"/>
            <a:endParaRPr lang="es-E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cielo, maravilloso Dios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santo, santo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Muéstrame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tu corazón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santo, santo,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</a:t>
            </a:r>
            <a:endParaRPr lang="es-ES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de la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creación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santo</a:t>
            </a:r>
          </a:p>
          <a:p>
            <a:pPr algn="l"/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</a:t>
            </a:r>
            <a:r>
              <a:rPr lang="es-E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Dios de la creación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112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 De Maravillas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De Maravillas</dc:title>
  <dc:creator>mary</dc:creator>
  <cp:lastModifiedBy>mary</cp:lastModifiedBy>
  <cp:revision>6</cp:revision>
  <dcterms:created xsi:type="dcterms:W3CDTF">2018-04-04T23:22:15Z</dcterms:created>
  <dcterms:modified xsi:type="dcterms:W3CDTF">2018-04-05T18:13:22Z</dcterms:modified>
</cp:coreProperties>
</file>