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DC8674-86E3-4097-BBBA-E2333BFCAF3D}"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DC8674-86E3-4097-BBBA-E2333BFCAF3D}"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DC8674-86E3-4097-BBBA-E2333BFCAF3D}"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DC8674-86E3-4097-BBBA-E2333BFCAF3D}"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DC8674-86E3-4097-BBBA-E2333BFCAF3D}" type="datetimeFigureOut">
              <a:rPr lang="en-US" smtClean="0"/>
              <a:t>4/24/2018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DC8674-86E3-4097-BBBA-E2333BFCAF3D}"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DC8674-86E3-4097-BBBA-E2333BFCAF3D}" type="datetimeFigureOut">
              <a:rPr lang="en-US" smtClean="0"/>
              <a:t>4/24/2018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DC8674-86E3-4097-BBBA-E2333BFCAF3D}" type="datetimeFigureOut">
              <a:rPr lang="en-US" smtClean="0"/>
              <a:t>4/24/2018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DC8674-86E3-4097-BBBA-E2333BFCAF3D}" type="datetimeFigureOut">
              <a:rPr lang="en-US" smtClean="0"/>
              <a:t>4/24/2018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DC8674-86E3-4097-BBBA-E2333BFCAF3D}"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DC8674-86E3-4097-BBBA-E2333BFCAF3D}" type="datetimeFigureOut">
              <a:rPr lang="en-US" smtClean="0"/>
              <a:t>4/24/2018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C5ED8-A3A5-4FF8-B758-10A89F1D8EF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C8674-86E3-4097-BBBA-E2333BFCAF3D}" type="datetimeFigureOut">
              <a:rPr lang="en-US" smtClean="0"/>
              <a:t>4/24/2018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C5ED8-A3A5-4FF8-B758-10A89F1D8EF5}" type="slidenum">
              <a:rPr lang="en-US" smtClean="0"/>
              <a:t>‹#›</a:t>
            </a:fld>
            <a:endParaRPr lang="en-US"/>
          </a:p>
        </p:txBody>
      </p:sp>
      <p:pic>
        <p:nvPicPr>
          <p:cNvPr id="8" name="Picture 7" descr="God's Not Dead1.jpg"/>
          <p:cNvPicPr>
            <a:picLocks noChangeAspect="1"/>
          </p:cNvPicPr>
          <p:nvPr userDrawn="1"/>
        </p:nvPicPr>
        <p:blipFill>
          <a:blip r:embed="rId14" cstate="print">
            <a:lum bright="40000"/>
          </a:blip>
          <a:stretch>
            <a:fillRect/>
          </a:stretch>
        </p:blipFill>
        <p:spPr>
          <a:xfrm>
            <a:off x="0" y="-1"/>
            <a:ext cx="9144000" cy="68603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8"/>
                                        </p:tgtEl>
                                        <p:attrNameLst>
                                          <p:attrName>style.color</p:attrName>
                                        </p:attrNameLst>
                                      </p:cBhvr>
                                      <p:by>
                                        <p:hsl h="0" s="-12549" l="-25098"/>
                                      </p:by>
                                    </p:animClr>
                                    <p:animClr clrSpc="hsl">
                                      <p:cBhvr>
                                        <p:cTn id="7" dur="500" fill="hold"/>
                                        <p:tgtEl>
                                          <p:spTgt spid="8"/>
                                        </p:tgtEl>
                                        <p:attrNameLst>
                                          <p:attrName>fillcolor</p:attrName>
                                        </p:attrNameLst>
                                      </p:cBhvr>
                                      <p:by>
                                        <p:hsl h="0" s="-12549" l="-25098"/>
                                      </p:by>
                                    </p:animClr>
                                    <p:animClr clrSpc="hsl">
                                      <p:cBhvr>
                                        <p:cTn id="8" dur="500" fill="hold"/>
                                        <p:tgtEl>
                                          <p:spTgt spid="8"/>
                                        </p:tgtEl>
                                        <p:attrNameLst>
                                          <p:attrName>stroke.color</p:attrName>
                                        </p:attrNameLst>
                                      </p:cBhvr>
                                      <p:by>
                                        <p:hsl h="0" s="-12549" l="-25098"/>
                                      </p:by>
                                    </p:animClr>
                                    <p:set>
                                      <p:cBhvr>
                                        <p:cTn id="9" dur="500" fill="hold"/>
                                        <p:tgtEl>
                                          <p:spTgt spid="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Deus não está Mo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1"/>
            <a:ext cx="4608512" cy="476672"/>
          </a:xfrm>
        </p:spPr>
        <p:txBody>
          <a:bodyPr>
            <a:normAutofit fontScale="90000"/>
          </a:bodyPr>
          <a:lstStyle/>
          <a:p>
            <a:r>
              <a:rPr lang="en-US" b="1" dirty="0" smtClean="0"/>
              <a:t>Deus </a:t>
            </a:r>
            <a:r>
              <a:rPr lang="en-US" b="1" dirty="0" err="1" smtClean="0"/>
              <a:t>não</a:t>
            </a:r>
            <a:r>
              <a:rPr lang="en-US" b="1" dirty="0" smtClean="0"/>
              <a:t> </a:t>
            </a:r>
            <a:r>
              <a:rPr lang="en-US" b="1" dirty="0" err="1" smtClean="0"/>
              <a:t>está</a:t>
            </a:r>
            <a:r>
              <a:rPr lang="en-US" b="1" dirty="0" smtClean="0"/>
              <a:t> </a:t>
            </a:r>
            <a:r>
              <a:rPr lang="en-US" b="1" dirty="0" err="1" smtClean="0"/>
              <a:t>Morto</a:t>
            </a:r>
            <a:endParaRPr lang="en-US" dirty="0"/>
          </a:p>
        </p:txBody>
      </p:sp>
      <p:sp>
        <p:nvSpPr>
          <p:cNvPr id="3" name="Subtitle 2"/>
          <p:cNvSpPr>
            <a:spLocks noGrp="1"/>
          </p:cNvSpPr>
          <p:nvPr>
            <p:ph type="subTitle" idx="1"/>
          </p:nvPr>
        </p:nvSpPr>
        <p:spPr>
          <a:xfrm>
            <a:off x="395536" y="476672"/>
            <a:ext cx="5976664" cy="6192688"/>
          </a:xfrm>
        </p:spPr>
        <p:txBody>
          <a:bodyPr>
            <a:noAutofit/>
          </a:bodyPr>
          <a:lstStyle/>
          <a:p>
            <a:pPr algn="l"/>
            <a:r>
              <a:rPr lang="pt-BR" sz="1800" b="1" dirty="0" smtClean="0">
                <a:solidFill>
                  <a:schemeClr val="tx1">
                    <a:lumMod val="95000"/>
                    <a:lumOff val="5000"/>
                  </a:schemeClr>
                </a:solidFill>
              </a:rPr>
              <a:t>Deixo o amor curar a dor que há em mim                                neste amor terei uma revolução na minha vida                     </a:t>
            </a:r>
            <a:r>
              <a:rPr lang="pt-BR" sz="1800" b="1" dirty="0" smtClean="0">
                <a:solidFill>
                  <a:schemeClr val="tx1">
                    <a:lumMod val="95000"/>
                    <a:lumOff val="5000"/>
                  </a:schemeClr>
                </a:solidFill>
              </a:rPr>
              <a:t>Deixo o amor curar a dor que há em mim                                      neste amor terei uma revolução na minha vida</a:t>
            </a:r>
          </a:p>
          <a:p>
            <a:pPr algn="l"/>
            <a:endParaRPr lang="pt-BR" sz="1200" b="1" dirty="0" smtClean="0">
              <a:solidFill>
                <a:schemeClr val="tx1">
                  <a:lumMod val="95000"/>
                  <a:lumOff val="5000"/>
                </a:schemeClr>
              </a:solidFill>
            </a:endParaRPr>
          </a:p>
          <a:p>
            <a:pPr algn="l"/>
            <a:r>
              <a:rPr lang="en-US" sz="1800" b="1" dirty="0" smtClean="0">
                <a:solidFill>
                  <a:srgbClr val="FF0000"/>
                </a:solidFill>
              </a:rPr>
              <a:t>Pre-Chorus                                                                                    </a:t>
            </a:r>
            <a:r>
              <a:rPr lang="pt-BR" sz="1800" b="1" dirty="0" smtClean="0">
                <a:solidFill>
                  <a:srgbClr val="FF0000"/>
                </a:solidFill>
              </a:rPr>
              <a:t>Agora estou livre pra recomeçar                                                  tenho forças pra vencer!</a:t>
            </a:r>
          </a:p>
          <a:p>
            <a:pPr algn="l"/>
            <a:endParaRPr lang="pt-BR" sz="1200" b="1" dirty="0" smtClean="0">
              <a:solidFill>
                <a:srgbClr val="FF0000"/>
              </a:solidFill>
            </a:endParaRPr>
          </a:p>
          <a:p>
            <a:pPr algn="l"/>
            <a:r>
              <a:rPr lang="en-US" sz="1800" b="1" dirty="0" smtClean="0">
                <a:solidFill>
                  <a:srgbClr val="FF0000"/>
                </a:solidFill>
              </a:rPr>
              <a:t>Chorus                                                                                                 </a:t>
            </a:r>
            <a:r>
              <a:rPr lang="pt-BR" sz="1800" b="1" dirty="0" smtClean="0">
                <a:solidFill>
                  <a:srgbClr val="FF0000"/>
                </a:solidFill>
              </a:rPr>
              <a:t>Porque Deus Não Está Morto Ele Vive!                                         Dentro do meu coração rugi como um leão                                   Deus não está morto, ele vive                                               Dentro do meu coração ruge como em leão                                 Ruge! Ruge! Ruge com um leão! Ele Ruge! Ruge</a:t>
            </a:r>
          </a:p>
          <a:p>
            <a:pPr algn="l"/>
            <a:endParaRPr lang="pt-BR" sz="1200" b="1" dirty="0" smtClean="0">
              <a:solidFill>
                <a:schemeClr val="tx1">
                  <a:lumMod val="95000"/>
                  <a:lumOff val="5000"/>
                </a:schemeClr>
              </a:solidFill>
            </a:endParaRPr>
          </a:p>
          <a:p>
            <a:pPr algn="l"/>
            <a:r>
              <a:rPr lang="pt-BR" sz="1800" b="1" dirty="0" smtClean="0">
                <a:solidFill>
                  <a:schemeClr val="tx1">
                    <a:lumMod val="95000"/>
                    <a:lumOff val="5000"/>
                  </a:schemeClr>
                </a:solidFill>
              </a:rPr>
              <a:t>Deixo a esperança viva em mim                                                    Se me sentir fraco vem e traz restauração na minha vida          agora estou livre pra recomeçar este mundo eu vou vencer!</a:t>
            </a:r>
          </a:p>
          <a:p>
            <a:pPr algn="l"/>
            <a:endParaRPr lang="pt-BR" sz="1200" b="1" dirty="0" smtClean="0">
              <a:solidFill>
                <a:schemeClr val="tx1">
                  <a:lumMod val="95000"/>
                  <a:lumOff val="5000"/>
                </a:schemeClr>
              </a:solidFill>
            </a:endParaRPr>
          </a:p>
          <a:p>
            <a:pPr algn="l"/>
            <a:r>
              <a:rPr lang="en-US" sz="1800" b="1" dirty="0" smtClean="0">
                <a:solidFill>
                  <a:schemeClr val="tx1">
                    <a:lumMod val="95000"/>
                    <a:lumOff val="5000"/>
                  </a:schemeClr>
                </a:solidFill>
              </a:rPr>
              <a:t>Bridge                                                                                                  </a:t>
            </a:r>
            <a:r>
              <a:rPr lang="pt-BR" sz="1800" b="1" dirty="0" smtClean="0">
                <a:solidFill>
                  <a:schemeClr val="tx1">
                    <a:lumMod val="95000"/>
                    <a:lumOff val="5000"/>
                  </a:schemeClr>
                </a:solidFill>
              </a:rPr>
              <a:t>E abre o céus e o fogo cai                                                                  treme o chão como um som avivado!(x3)</a:t>
            </a:r>
          </a:p>
          <a:p>
            <a:pPr algn="l"/>
            <a:endParaRPr lang="pt-BR" sz="1800" b="1" dirty="0" smtClean="0">
              <a:solidFill>
                <a:schemeClr val="tx1">
                  <a:lumMod val="95000"/>
                  <a:lumOff val="5000"/>
                </a:schemeClr>
              </a:solidFill>
            </a:endParaRPr>
          </a:p>
          <a:p>
            <a:pPr algn="l"/>
            <a:endParaRPr lang="en-US"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143</Words>
  <Application>Microsoft Office PowerPoint</Application>
  <PresentationFormat>On-screen Show (4:3)</PresentationFormat>
  <Paragraphs>10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Deus não está Morto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Deus não está Morto</dc:title>
  <dc:creator>mary</dc:creator>
  <cp:lastModifiedBy>mary</cp:lastModifiedBy>
  <cp:revision>8</cp:revision>
  <dcterms:created xsi:type="dcterms:W3CDTF">2018-04-24T19:10:25Z</dcterms:created>
  <dcterms:modified xsi:type="dcterms:W3CDTF">2018-04-25T00:41:19Z</dcterms:modified>
</cp:coreProperties>
</file>