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784D-FFA9-4F55-94B9-21EFD260DA32}" type="datetimeFigureOut">
              <a:rPr lang="en-US" smtClean="0"/>
              <a:pPr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A1B4-72C3-42D7-B5B9-D4E9F1DFA0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of Wonder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642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do 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Deus do </a:t>
            </a:r>
            <a:r>
              <a:rPr lang="en-US" b="1" dirty="0" err="1" smtClean="0"/>
              <a:t>Universo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692696"/>
            <a:ext cx="5112568" cy="590465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Universo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toda a criação,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Reinas sobre Céus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Terra, Glória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 e adoração.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Refrão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Deus, maravilhoso Criador</a:t>
            </a:r>
            <a:r>
              <a:rPr lang="pt-BR" sz="1800" b="1" dirty="0" smtClean="0">
                <a:solidFill>
                  <a:srgbClr val="FF0000"/>
                </a:solidFill>
              </a:rPr>
              <a:t>, Tu </a:t>
            </a:r>
            <a:r>
              <a:rPr lang="pt-BR" sz="1800" b="1" dirty="0" smtClean="0">
                <a:solidFill>
                  <a:srgbClr val="FF0000"/>
                </a:solidFill>
              </a:rPr>
              <a:t>és santo, santo;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Universo mostra o teu esplendor,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és santo, </a:t>
            </a:r>
            <a:r>
              <a:rPr lang="pt-BR" sz="1800" b="1" dirty="0" smtClean="0">
                <a:solidFill>
                  <a:srgbClr val="FF0000"/>
                </a:solidFill>
              </a:rPr>
              <a:t>santo; Deus </a:t>
            </a:r>
            <a:r>
              <a:rPr lang="pt-BR" sz="1800" b="1" dirty="0" smtClean="0">
                <a:solidFill>
                  <a:srgbClr val="FF0000"/>
                </a:solidFill>
              </a:rPr>
              <a:t>da Terra e Céu,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Deus da Terra e Céu.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de um novo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 Sempre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alegrarei;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na escuridão me perder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nome clamarei.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Ao Senhor da Terra e Céu,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Ao Senhor da Terra e Céu,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Ao Senhor da Terra e Céu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do Universo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do Universo </dc:title>
  <dc:creator>mary</dc:creator>
  <cp:lastModifiedBy>mary</cp:lastModifiedBy>
  <cp:revision>2</cp:revision>
  <dcterms:created xsi:type="dcterms:W3CDTF">2018-04-04T23:17:39Z</dcterms:created>
  <dcterms:modified xsi:type="dcterms:W3CDTF">2018-04-05T18:30:04Z</dcterms:modified>
</cp:coreProperties>
</file>