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EB8C9-4EF3-4AE6-944C-45C54BBAADAC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02224-BAFD-47B4-B215-273796FCDD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r Love Never Fail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713821" y="3286646"/>
            <a:ext cx="5430179" cy="35713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ine Liebe bleib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16424" cy="362471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Deine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Liebe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bleibt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65920"/>
            <a:ext cx="4896544" cy="629208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weiß du bleibst bei mir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selbst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nicht zu dir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steh‚                                      deine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bleibt.                                                                </a:t>
            </a:r>
            <a:r>
              <a:rPr lang="de-DE" sz="1600" b="1" dirty="0" smtClean="0">
                <a:solidFill>
                  <a:schemeClr val="tx1"/>
                </a:solidFill>
              </a:rPr>
              <a:t>Ich </a:t>
            </a:r>
            <a:r>
              <a:rPr lang="de-DE" sz="1600" b="1" dirty="0" smtClean="0">
                <a:solidFill>
                  <a:schemeClr val="tx1"/>
                </a:solidFill>
              </a:rPr>
              <a:t>weiß das ich fehler mach, doch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     deine </a:t>
            </a:r>
            <a:r>
              <a:rPr lang="de-DE" sz="1600" b="1" dirty="0" smtClean="0">
                <a:solidFill>
                  <a:schemeClr val="tx1"/>
                </a:solidFill>
              </a:rPr>
              <a:t>Gnade schenkst du jeden Tag </a:t>
            </a:r>
            <a:r>
              <a:rPr lang="de-DE" sz="1600" b="1" dirty="0" smtClean="0">
                <a:solidFill>
                  <a:schemeClr val="tx1"/>
                </a:solidFill>
              </a:rPr>
              <a:t>                                  deine </a:t>
            </a:r>
            <a:r>
              <a:rPr lang="de-DE" sz="1600" b="1" dirty="0" smtClean="0">
                <a:solidFill>
                  <a:schemeClr val="tx1"/>
                </a:solidFill>
              </a:rPr>
              <a:t>Liebe bleibt.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                                                                                           Du </a:t>
            </a:r>
            <a:r>
              <a:rPr lang="de-DE" sz="1600" b="1" dirty="0" smtClean="0">
                <a:solidFill>
                  <a:srgbClr val="FF0000"/>
                </a:solidFill>
              </a:rPr>
              <a:t>bleibst dir treu durch die </a:t>
            </a:r>
            <a:r>
              <a:rPr lang="de-DE" sz="1600" b="1" dirty="0" smtClean="0">
                <a:solidFill>
                  <a:srgbClr val="FF0000"/>
                </a:solidFill>
              </a:rPr>
              <a:t>Zeiten                                   liebst </a:t>
            </a:r>
            <a:r>
              <a:rPr lang="de-DE" sz="1600" b="1" dirty="0" smtClean="0">
                <a:solidFill>
                  <a:srgbClr val="FF0000"/>
                </a:solidFill>
              </a:rPr>
              <a:t>mich immer weiter </a:t>
            </a:r>
            <a:r>
              <a:rPr lang="de-DE" sz="1600" b="1" dirty="0" smtClean="0">
                <a:solidFill>
                  <a:srgbClr val="FF0000"/>
                </a:solidFill>
              </a:rPr>
              <a:t>                                                 und </a:t>
            </a:r>
            <a:r>
              <a:rPr lang="de-DE" sz="1600" b="1" dirty="0" smtClean="0">
                <a:solidFill>
                  <a:srgbClr val="FF0000"/>
                </a:solidFill>
              </a:rPr>
              <a:t>auf die dunkelste </a:t>
            </a:r>
            <a:r>
              <a:rPr lang="de-DE" sz="1600" b="1" dirty="0" smtClean="0">
                <a:solidFill>
                  <a:srgbClr val="FF0000"/>
                </a:solidFill>
              </a:rPr>
              <a:t>Nacht  folgt </a:t>
            </a:r>
            <a:r>
              <a:rPr lang="de-DE" sz="1600" b="1" dirty="0" smtClean="0">
                <a:solidFill>
                  <a:srgbClr val="FF0000"/>
                </a:solidFill>
              </a:rPr>
              <a:t>auch ein neuer </a:t>
            </a:r>
            <a:r>
              <a:rPr lang="de-DE" sz="1600" b="1" dirty="0" smtClean="0">
                <a:solidFill>
                  <a:srgbClr val="FF0000"/>
                </a:solidFill>
              </a:rPr>
              <a:t>Morgen Und </a:t>
            </a:r>
            <a:r>
              <a:rPr lang="de-DE" sz="1600" b="1" dirty="0" smtClean="0">
                <a:solidFill>
                  <a:srgbClr val="FF0000"/>
                </a:solidFill>
              </a:rPr>
              <a:t>wenn das Meer auch </a:t>
            </a:r>
            <a:r>
              <a:rPr lang="de-DE" sz="1600" b="1" dirty="0" smtClean="0">
                <a:solidFill>
                  <a:srgbClr val="FF0000"/>
                </a:solidFill>
              </a:rPr>
              <a:t>tobt,                         fürchte </a:t>
            </a:r>
            <a:r>
              <a:rPr lang="de-DE" sz="1600" b="1" dirty="0" smtClean="0">
                <a:solidFill>
                  <a:srgbClr val="FF0000"/>
                </a:solidFill>
              </a:rPr>
              <a:t>ich doch keine </a:t>
            </a:r>
            <a:r>
              <a:rPr lang="de-DE" sz="1600" b="1" dirty="0" smtClean="0">
                <a:solidFill>
                  <a:srgbClr val="FF0000"/>
                </a:solidFill>
              </a:rPr>
              <a:t>Not                                                   </a:t>
            </a:r>
            <a:r>
              <a:rPr lang="de-DE" sz="1600" b="1" dirty="0" smtClean="0">
                <a:solidFill>
                  <a:srgbClr val="FF0000"/>
                </a:solidFill>
              </a:rPr>
              <a:t>Du bist mein halt</a:t>
            </a:r>
            <a:r>
              <a:rPr lang="de-DE" sz="1600" b="1" dirty="0" smtClean="0">
                <a:solidFill>
                  <a:srgbClr val="FF0000"/>
                </a:solidFill>
              </a:rPr>
              <a:t> und </a:t>
            </a:r>
            <a:r>
              <a:rPr lang="de-DE" sz="1600" b="1" dirty="0" smtClean="0">
                <a:solidFill>
                  <a:srgbClr val="FF0000"/>
                </a:solidFill>
              </a:rPr>
              <a:t>du trägst mich deine Liebe bleibt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                                  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Wind ist stark und die Wasser tief,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                    du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mein halt, lässt mich nicht untergehen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denn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Liebe bleibt.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Der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Graben schien viel zu breit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zwischen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 und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deiner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Herrlichkeit                                 doch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Liebe bleibt. 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Brücke                                                                                    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weiss, alles was du für mich tust ist gut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Deine Liebe bleibt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Deine Liebe bleibt</dc:title>
  <dc:creator>mary</dc:creator>
  <cp:lastModifiedBy>mary</cp:lastModifiedBy>
  <cp:revision>7</cp:revision>
  <dcterms:created xsi:type="dcterms:W3CDTF">2018-04-11T19:56:28Z</dcterms:created>
  <dcterms:modified xsi:type="dcterms:W3CDTF">2018-04-13T15:42:09Z</dcterms:modified>
</cp:coreProperties>
</file>