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67C2D-B693-4178-93BE-BD6D44538CF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D1FF-10BA-46EB-866F-02CE7AFF9D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neath the Waters (I will Rise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s águas me leva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968552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Das </a:t>
            </a:r>
            <a:r>
              <a:rPr lang="en-US" b="1" dirty="0" err="1" smtClean="0"/>
              <a:t>águas</a:t>
            </a:r>
            <a:r>
              <a:rPr lang="en-US" b="1" dirty="0" smtClean="0"/>
              <a:t> me </a:t>
            </a:r>
            <a:r>
              <a:rPr lang="en-US" b="1" dirty="0" err="1" smtClean="0"/>
              <a:t>levantar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5328592" cy="638132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 mim foi revelado, Jesus cruscificado                            Salvou-me pela graça, na cruz em que morreu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Estou justificado, meus erros perdoou                              Eu mergulho nessa àgua que a Cristo sepultou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Levantar, me levantar                                                           E em cristo renascer   Nele vou, Nele vou viver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Sou nova criatura batizado em fogo estou                Condenação não temo, Seu sangue me lavou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Ponte                                                                                       Me levanto como ressurgiste e declaro a Tua lei           Tu és soberano sempre, Teu nome exaltareiE             Eterna é Tua palavra o o Teu reino não tem fim               Pra sempre os Teus louvores assim eu cantarei                  Não há força que Te enfrente, maldição ou mal algum A glória a Ti pertence, como Tu não há nenhum                Eu canto os Teus louvores e posso testemunhar             Estava morto mas agora vou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Das águas me levantar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águas me levantar</dc:title>
  <dc:creator>mary</dc:creator>
  <cp:lastModifiedBy>mary</cp:lastModifiedBy>
  <cp:revision>5</cp:revision>
  <dcterms:created xsi:type="dcterms:W3CDTF">2018-04-18T13:06:04Z</dcterms:created>
  <dcterms:modified xsi:type="dcterms:W3CDTF">2018-04-18T13:52:46Z</dcterms:modified>
</cp:coreProperties>
</file>