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5DC37-6E72-4FE7-B29E-27C73C12B84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9982-7A79-42B0-B67E-4AB9AB5658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's Great Dance Floor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nço Para Ti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Danço</a:t>
            </a:r>
            <a:r>
              <a:rPr lang="en-US" b="1" dirty="0" smtClean="0"/>
              <a:t> Para Ti Deus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248472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voltando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achaste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coração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Pre-Coro 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Eis</a:t>
            </a:r>
            <a:r>
              <a:rPr lang="en-US" sz="1800" b="1" dirty="0" smtClean="0">
                <a:solidFill>
                  <a:srgbClr val="FF0000"/>
                </a:solidFill>
              </a:rPr>
              <a:t>-me  </a:t>
            </a:r>
            <a:r>
              <a:rPr lang="en-US" sz="1800" b="1" dirty="0" err="1" smtClean="0">
                <a:solidFill>
                  <a:srgbClr val="FF0000"/>
                </a:solidFill>
              </a:rPr>
              <a:t>aqui</a:t>
            </a:r>
            <a:r>
              <a:rPr lang="en-US" sz="1800" b="1" dirty="0" smtClean="0">
                <a:solidFill>
                  <a:srgbClr val="FF0000"/>
                </a:solidFill>
              </a:rPr>
              <a:t>,  </a:t>
            </a:r>
            <a:r>
              <a:rPr lang="en-US" sz="1800" b="1" dirty="0" err="1" smtClean="0">
                <a:solidFill>
                  <a:srgbClr val="FF0000"/>
                </a:solidFill>
              </a:rPr>
              <a:t>isso</a:t>
            </a:r>
            <a:r>
              <a:rPr lang="en-US" sz="1800" b="1" dirty="0" smtClean="0">
                <a:solidFill>
                  <a:srgbClr val="FF0000"/>
                </a:solidFill>
              </a:rPr>
              <a:t>  é  </a:t>
            </a:r>
            <a:r>
              <a:rPr lang="en-US" sz="1800" b="1" dirty="0" err="1" smtClean="0">
                <a:solidFill>
                  <a:srgbClr val="FF0000"/>
                </a:solidFill>
              </a:rPr>
              <a:t>tudo</a:t>
            </a:r>
            <a:r>
              <a:rPr lang="en-US" sz="1800" b="1" dirty="0" smtClean="0">
                <a:solidFill>
                  <a:srgbClr val="FF0000"/>
                </a:solidFill>
              </a:rPr>
              <a:t>  o  </a:t>
            </a:r>
            <a:r>
              <a:rPr lang="en-US" sz="1800" b="1" dirty="0" err="1" smtClean="0">
                <a:solidFill>
                  <a:srgbClr val="FF0000"/>
                </a:solidFill>
              </a:rPr>
              <a:t>que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sou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800" b="1" dirty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voltando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coração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nós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Não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deixarás</a:t>
            </a:r>
            <a:r>
              <a:rPr lang="en-US" sz="1800" b="1" dirty="0" smtClean="0">
                <a:solidFill>
                  <a:srgbClr val="FF0000"/>
                </a:solidFill>
              </a:rPr>
              <a:t> de </a:t>
            </a:r>
            <a:r>
              <a:rPr lang="en-US" sz="1800" b="1" dirty="0" err="1" smtClean="0">
                <a:solidFill>
                  <a:srgbClr val="FF0000"/>
                </a:solidFill>
              </a:rPr>
              <a:t>nos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Não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importa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onde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estivermos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Não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vais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desistir</a:t>
            </a:r>
            <a:r>
              <a:rPr lang="en-US" sz="1800" b="1" dirty="0" smtClean="0">
                <a:solidFill>
                  <a:srgbClr val="FF0000"/>
                </a:solidFill>
              </a:rPr>
              <a:t> de </a:t>
            </a:r>
            <a:r>
              <a:rPr lang="en-US" sz="1800" b="1" dirty="0" err="1" smtClean="0">
                <a:solidFill>
                  <a:srgbClr val="FF0000"/>
                </a:solidFill>
              </a:rPr>
              <a:t>nós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E </a:t>
            </a:r>
            <a:r>
              <a:rPr lang="en-US" sz="1800" b="1" dirty="0" err="1" smtClean="0">
                <a:solidFill>
                  <a:srgbClr val="FF0000"/>
                </a:solidFill>
              </a:rPr>
              <a:t>os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céus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vão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clamar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Vem</a:t>
            </a:r>
            <a:r>
              <a:rPr lang="en-US" sz="1800" b="1" dirty="0" smtClean="0">
                <a:solidFill>
                  <a:srgbClr val="FF0000"/>
                </a:solidFill>
              </a:rPr>
              <a:t> um novo </a:t>
            </a:r>
            <a:r>
              <a:rPr lang="en-US" sz="1800" b="1" dirty="0" err="1" smtClean="0">
                <a:solidFill>
                  <a:srgbClr val="FF0000"/>
                </a:solidFill>
              </a:rPr>
              <a:t>amanhã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pt-P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                                                                                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vivo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vivo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danço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Deus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Danço Para Ti Deus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DANÇO PARA TI DEUS</dc:title>
  <dc:creator>mary</dc:creator>
  <cp:lastModifiedBy>mary</cp:lastModifiedBy>
  <cp:revision>8</cp:revision>
  <dcterms:created xsi:type="dcterms:W3CDTF">2018-04-18T19:08:09Z</dcterms:created>
  <dcterms:modified xsi:type="dcterms:W3CDTF">2018-04-18T22:53:43Z</dcterms:modified>
</cp:coreProperties>
</file>