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D463-FAFA-4C4D-BD5F-03C83FB40836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05B7-E2EF-4DCF-829E-EB009AB86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D463-FAFA-4C4D-BD5F-03C83FB40836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05B7-E2EF-4DCF-829E-EB009AB86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D463-FAFA-4C4D-BD5F-03C83FB40836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05B7-E2EF-4DCF-829E-EB009AB86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D463-FAFA-4C4D-BD5F-03C83FB40836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05B7-E2EF-4DCF-829E-EB009AB86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D463-FAFA-4C4D-BD5F-03C83FB40836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05B7-E2EF-4DCF-829E-EB009AB86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D463-FAFA-4C4D-BD5F-03C83FB40836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05B7-E2EF-4DCF-829E-EB009AB86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D463-FAFA-4C4D-BD5F-03C83FB40836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05B7-E2EF-4DCF-829E-EB009AB86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D463-FAFA-4C4D-BD5F-03C83FB40836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05B7-E2EF-4DCF-829E-EB009AB86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D463-FAFA-4C4D-BD5F-03C83FB40836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05B7-E2EF-4DCF-829E-EB009AB86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D463-FAFA-4C4D-BD5F-03C83FB40836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05B7-E2EF-4DCF-829E-EB009AB86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D463-FAFA-4C4D-BD5F-03C83FB40836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05B7-E2EF-4DCF-829E-EB009AB86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CD463-FAFA-4C4D-BD5F-03C83FB40836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F05B7-E2EF-4DCF-829E-EB009AB863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ive Me Faith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me 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0"/>
            <a:ext cx="2088232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Dame Fe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5904656" cy="6120680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Sólo Tú ves mi corazón  la desesperación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sólo Tú oyes mi voz,  contestas con compasión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Todo mi ser dejo a tus pies                                              dame fe para confiar en ti que eres Dios                           y tu amor es grande mi vida te doy, sin ti nada soy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sólo Tú ves mi corazón  quitas mi aflicción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Sólo Tú eres paz en el temor  Señor de mi corazón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 mi Señor, eres mi salvación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tu amor, yo tengo redención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83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Dame Fe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Dame Fe</dc:title>
  <dc:creator>mary</dc:creator>
  <cp:lastModifiedBy>mary</cp:lastModifiedBy>
  <cp:revision>8</cp:revision>
  <dcterms:created xsi:type="dcterms:W3CDTF">2018-04-10T13:10:01Z</dcterms:created>
  <dcterms:modified xsi:type="dcterms:W3CDTF">2018-04-10T14:52:29Z</dcterms:modified>
</cp:coreProperties>
</file>