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6D18-9631-4E7C-9229-686CEC11AE9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D9BA-B1F2-43FA-A86E-ABE1A508B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6D18-9631-4E7C-9229-686CEC11AE9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D9BA-B1F2-43FA-A86E-ABE1A508B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6D18-9631-4E7C-9229-686CEC11AE9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D9BA-B1F2-43FA-A86E-ABE1A508B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6D18-9631-4E7C-9229-686CEC11AE9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D9BA-B1F2-43FA-A86E-ABE1A508B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6D18-9631-4E7C-9229-686CEC11AE9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D9BA-B1F2-43FA-A86E-ABE1A508B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6D18-9631-4E7C-9229-686CEC11AE9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D9BA-B1F2-43FA-A86E-ABE1A508B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6D18-9631-4E7C-9229-686CEC11AE9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D9BA-B1F2-43FA-A86E-ABE1A508B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6D18-9631-4E7C-9229-686CEC11AE9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D9BA-B1F2-43FA-A86E-ABE1A508B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6D18-9631-4E7C-9229-686CEC11AE9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D9BA-B1F2-43FA-A86E-ABE1A508B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6D18-9631-4E7C-9229-686CEC11AE9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D9BA-B1F2-43FA-A86E-ABE1A508B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6D18-9631-4E7C-9229-686CEC11AE9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D9BA-B1F2-43FA-A86E-ABE1A508B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36D18-9631-4E7C-9229-686CEC11AE9C}" type="datetimeFigureOut">
              <a:rPr lang="en-US" smtClean="0"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DD9BA-B1F2-43FA-A86E-ABE1A508BC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eath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’EST L’AIR QUE JE RESP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976664" cy="50405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C’EST L’AIR QUE JE RESPIRE</a:t>
            </a:r>
            <a:r>
              <a:rPr lang="fr-FR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4104456" cy="511256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fr-FR" b="1" dirty="0">
                <a:solidFill>
                  <a:schemeClr val="tx1"/>
                </a:solidFill>
              </a:rPr>
              <a:t>C’est l’air que je respire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b="1" dirty="0">
                <a:solidFill>
                  <a:schemeClr val="tx1"/>
                </a:solidFill>
              </a:rPr>
              <a:t>C’est l’air que je respire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b="1" dirty="0">
                <a:solidFill>
                  <a:schemeClr val="tx1"/>
                </a:solidFill>
              </a:rPr>
              <a:t>Ta sainte présence qui vit en moi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b="1" dirty="0">
                <a:solidFill>
                  <a:schemeClr val="tx1"/>
                </a:solidFill>
              </a:rPr>
              <a:t> 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fr-FR" b="1" dirty="0" smtClean="0">
              <a:solidFill>
                <a:schemeClr val="tx1"/>
              </a:solidFill>
            </a:endParaRPr>
          </a:p>
          <a:p>
            <a:pPr algn="l"/>
            <a:r>
              <a:rPr lang="fr-FR" b="1" dirty="0">
                <a:solidFill>
                  <a:schemeClr val="tx1"/>
                </a:solidFill>
              </a:rPr>
              <a:t>C’est mon pain quotidien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b="1" dirty="0">
                <a:solidFill>
                  <a:schemeClr val="tx1"/>
                </a:solidFill>
              </a:rPr>
              <a:t>C’est mon pain quotidien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b="1" dirty="0">
                <a:solidFill>
                  <a:schemeClr val="tx1"/>
                </a:solidFill>
              </a:rPr>
              <a:t>Ta sainte parole habite en moi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b="1" dirty="0">
                <a:solidFill>
                  <a:schemeClr val="tx1"/>
                </a:solidFill>
              </a:rPr>
              <a:t> 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b="1" dirty="0">
                <a:solidFill>
                  <a:schemeClr val="tx1"/>
                </a:solidFill>
              </a:rPr>
              <a:t> 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b="1" i="1" dirty="0">
                <a:solidFill>
                  <a:srgbClr val="FF0000"/>
                </a:solidFill>
              </a:rPr>
              <a:t>refrain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fr-FR" b="1" dirty="0">
                <a:solidFill>
                  <a:srgbClr val="FF0000"/>
                </a:solidFill>
              </a:rPr>
              <a:t>Et je suis désespéré sans toi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fr-FR" b="1" dirty="0">
                <a:solidFill>
                  <a:srgbClr val="FF0000"/>
                </a:solidFill>
              </a:rPr>
              <a:t>Et je suis, je suis perdu sans toi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fr-FR" b="1" dirty="0">
                <a:solidFill>
                  <a:srgbClr val="FF0000"/>
                </a:solidFill>
              </a:rPr>
              <a:t>Et je suis désespéré sans toi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fr-FR" b="1" dirty="0">
                <a:solidFill>
                  <a:srgbClr val="FF0000"/>
                </a:solidFill>
              </a:rPr>
              <a:t>Et je suis, je suis perdu sans </a:t>
            </a:r>
            <a:r>
              <a:rPr lang="fr-FR" b="1" dirty="0" smtClean="0">
                <a:solidFill>
                  <a:srgbClr val="FF0000"/>
                </a:solidFill>
              </a:rPr>
              <a:t>toi 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C’EST L’AIR QUE JE RESPIRE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C’EST L’AIR QUE JE RESPIRE </dc:title>
  <dc:creator>mary</dc:creator>
  <cp:lastModifiedBy>mary</cp:lastModifiedBy>
  <cp:revision>5</cp:revision>
  <dcterms:created xsi:type="dcterms:W3CDTF">2018-04-07T14:53:57Z</dcterms:created>
  <dcterms:modified xsi:type="dcterms:W3CDTF">2018-04-07T16:25:08Z</dcterms:modified>
</cp:coreProperties>
</file>