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BF8C-4024-439E-B308-A68A254782E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54E4-6848-4ED9-924F-4B9B04123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BF8C-4024-439E-B308-A68A254782E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54E4-6848-4ED9-924F-4B9B04123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BF8C-4024-439E-B308-A68A254782E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54E4-6848-4ED9-924F-4B9B04123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BF8C-4024-439E-B308-A68A254782E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54E4-6848-4ED9-924F-4B9B04123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BF8C-4024-439E-B308-A68A254782E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54E4-6848-4ED9-924F-4B9B04123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BF8C-4024-439E-B308-A68A254782E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54E4-6848-4ED9-924F-4B9B04123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BF8C-4024-439E-B308-A68A254782E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54E4-6848-4ED9-924F-4B9B04123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BF8C-4024-439E-B308-A68A254782E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54E4-6848-4ED9-924F-4B9B04123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BF8C-4024-439E-B308-A68A254782E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54E4-6848-4ED9-924F-4B9B04123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BF8C-4024-439E-B308-A68A254782E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54E4-6848-4ED9-924F-4B9B04123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BF8C-4024-439E-B308-A68A254782E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554E4-6848-4ED9-924F-4B9B041236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2BF8C-4024-439E-B308-A68A254782E9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554E4-6848-4ED9-924F-4B9B041236A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neath the Waters (I will Rise)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716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ubierto por las agu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0"/>
            <a:ext cx="4953000" cy="5365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Cubierto</a:t>
            </a:r>
            <a:r>
              <a:rPr lang="en-US" b="1" dirty="0" smtClean="0"/>
              <a:t> </a:t>
            </a:r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 err="1" smtClean="0"/>
              <a:t>las</a:t>
            </a:r>
            <a:r>
              <a:rPr lang="en-US" b="1" dirty="0" smtClean="0"/>
              <a:t> </a:t>
            </a:r>
            <a:r>
              <a:rPr lang="en-US" b="1" dirty="0" err="1" smtClean="0"/>
              <a:t>aguas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09600"/>
            <a:ext cx="5029200" cy="6248400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 crucificado  Es mi revelación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salvación encuentro  En la cruz donde murió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Perdón por mis pecados  Es mi absolución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Cubierto por las aguas  Mi pasado allí enterró</a:t>
            </a:r>
          </a:p>
          <a:p>
            <a:pPr algn="l"/>
            <a:endParaRPr lang="es-ES" sz="16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                                                                                                     Con poder  Como Él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Yo me levantaré  Vivo estoy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Vivo estoy  En Él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sangre bautizado  Soy nueva creación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fe justificado  No hay condenación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Cristo me levanto  Declaro tu poder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autoridad confieso  Te glorificaré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siempre es tu Palabra  Tu reino sin final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Declaro tu alabanza  Por la eternidad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 reinas en tu trono  No hay otro poder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Nadie roba tu gloria  Pues solo tuya es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 alabanzas canto  Voy a testificar  Que mi pasado dejé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112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Cubierto por las aguas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Cubierto por las aguas </dc:title>
  <dc:creator>user</dc:creator>
  <cp:lastModifiedBy>user</cp:lastModifiedBy>
  <cp:revision>2</cp:revision>
  <dcterms:created xsi:type="dcterms:W3CDTF">2018-04-18T03:31:04Z</dcterms:created>
  <dcterms:modified xsi:type="dcterms:W3CDTF">2018-04-18T04:15:13Z</dcterms:modified>
</cp:coreProperties>
</file>