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18" autoAdjust="0"/>
    <p:restoredTop sz="94681" autoAdjust="0"/>
  </p:normalViewPr>
  <p:slideViewPr>
    <p:cSldViewPr>
      <p:cViewPr varScale="1">
        <p:scale>
          <a:sx n="66" d="100"/>
          <a:sy n="66" d="100"/>
        </p:scale>
        <p:origin x="-1805" y="-8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DC339A0-B47F-4719-99A5-75899EB33E02}" type="datetimeFigureOut">
              <a:rPr lang="en-US" smtClean="0"/>
              <a:t>4/25/2018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CB2ED9-922A-4559-9C39-481A167CB18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C339A0-B47F-4719-99A5-75899EB33E02}" type="datetimeFigureOut">
              <a:rPr lang="en-US" smtClean="0"/>
              <a:t>4/25/2018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CB2ED9-922A-4559-9C39-481A167CB18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C339A0-B47F-4719-99A5-75899EB33E02}" type="datetimeFigureOut">
              <a:rPr lang="en-US" smtClean="0"/>
              <a:t>4/25/2018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CB2ED9-922A-4559-9C39-481A167CB18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C339A0-B47F-4719-99A5-75899EB33E02}" type="datetimeFigureOut">
              <a:rPr lang="en-US" smtClean="0"/>
              <a:t>4/25/2018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CB2ED9-922A-4559-9C39-481A167CB18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C339A0-B47F-4719-99A5-75899EB33E02}" type="datetimeFigureOut">
              <a:rPr lang="en-US" smtClean="0"/>
              <a:t>4/25/2018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CB2ED9-922A-4559-9C39-481A167CB18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C339A0-B47F-4719-99A5-75899EB33E02}" type="datetimeFigureOut">
              <a:rPr lang="en-US" smtClean="0"/>
              <a:t>4/25/2018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CB2ED9-922A-4559-9C39-481A167CB18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DC339A0-B47F-4719-99A5-75899EB33E02}" type="datetimeFigureOut">
              <a:rPr lang="en-US" smtClean="0"/>
              <a:t>4/25/2018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CB2ED9-922A-4559-9C39-481A167CB18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DC339A0-B47F-4719-99A5-75899EB33E02}" type="datetimeFigureOut">
              <a:rPr lang="en-US" smtClean="0"/>
              <a:t>4/25/2018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CB2ED9-922A-4559-9C39-481A167CB18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C339A0-B47F-4719-99A5-75899EB33E02}" type="datetimeFigureOut">
              <a:rPr lang="en-US" smtClean="0"/>
              <a:t>4/25/2018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CB2ED9-922A-4559-9C39-481A167CB18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C339A0-B47F-4719-99A5-75899EB33E02}" type="datetimeFigureOut">
              <a:rPr lang="en-US" smtClean="0"/>
              <a:t>4/25/2018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CB2ED9-922A-4559-9C39-481A167CB18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C339A0-B47F-4719-99A5-75899EB33E02}" type="datetimeFigureOut">
              <a:rPr lang="en-US" smtClean="0"/>
              <a:t>4/25/2018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CB2ED9-922A-4559-9C39-481A167CB18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C339A0-B47F-4719-99A5-75899EB33E02}" type="datetimeFigureOut">
              <a:rPr lang="en-US" smtClean="0"/>
              <a:t>4/25/2018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CB2ED9-922A-4559-9C39-481A167CB181}" type="slidenum">
              <a:rPr lang="en-US" smtClean="0"/>
              <a:t>‹#›</a:t>
            </a:fld>
            <a:endParaRPr lang="en-US"/>
          </a:p>
        </p:txBody>
      </p:sp>
      <p:pic>
        <p:nvPicPr>
          <p:cNvPr id="7" name="Picture 6" descr="The wonderful Cross.jpg"/>
          <p:cNvPicPr>
            <a:picLocks noChangeAspect="1"/>
          </p:cNvPicPr>
          <p:nvPr userDrawn="1"/>
        </p:nvPicPr>
        <p:blipFill>
          <a:blip r:embed="rId14" cstate="print">
            <a:lum bright="62000"/>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nodeType="withEffect">
                                  <p:stCondLst>
                                    <p:cond delay="0"/>
                                  </p:stCondLst>
                                  <p:childTnLst>
                                    <p:animClr clrSpc="hsl">
                                      <p:cBhvr override="childStyle">
                                        <p:cTn id="6" dur="500" fill="hold"/>
                                        <p:tgtEl>
                                          <p:spTgt spid="7"/>
                                        </p:tgtEl>
                                        <p:attrNameLst>
                                          <p:attrName>style.color</p:attrName>
                                        </p:attrNameLst>
                                      </p:cBhvr>
                                      <p:by>
                                        <p:hsl h="0" s="-12549" l="-25098"/>
                                      </p:by>
                                    </p:animClr>
                                    <p:animClr clrSpc="hsl">
                                      <p:cBhvr>
                                        <p:cTn id="7" dur="500" fill="hold"/>
                                        <p:tgtEl>
                                          <p:spTgt spid="7"/>
                                        </p:tgtEl>
                                        <p:attrNameLst>
                                          <p:attrName>fillcolor</p:attrName>
                                        </p:attrNameLst>
                                      </p:cBhvr>
                                      <p:by>
                                        <p:hsl h="0" s="-12549" l="-25098"/>
                                      </p:by>
                                    </p:animClr>
                                    <p:animClr clrSpc="hsl">
                                      <p:cBhvr>
                                        <p:cTn id="8" dur="500" fill="hold"/>
                                        <p:tgtEl>
                                          <p:spTgt spid="7"/>
                                        </p:tgtEl>
                                        <p:attrNameLst>
                                          <p:attrName>stroke.color</p:attrName>
                                        </p:attrNameLst>
                                      </p:cBhvr>
                                      <p:by>
                                        <p:hsl h="0" s="-12549" l="-25098"/>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13" name="Creo En Tí.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47864" y="0"/>
            <a:ext cx="2376264" cy="506487"/>
          </a:xfrm>
        </p:spPr>
        <p:txBody>
          <a:bodyPr>
            <a:normAutofit fontScale="90000"/>
          </a:bodyPr>
          <a:lstStyle/>
          <a:p>
            <a:r>
              <a:rPr lang="en-US" b="1" dirty="0" err="1" smtClean="0"/>
              <a:t>Creo</a:t>
            </a:r>
            <a:r>
              <a:rPr lang="en-US" b="1" dirty="0" smtClean="0"/>
              <a:t> En </a:t>
            </a:r>
            <a:r>
              <a:rPr lang="en-US" b="1" dirty="0" err="1" smtClean="0"/>
              <a:t>Tí</a:t>
            </a:r>
            <a:endParaRPr lang="en-US" dirty="0"/>
          </a:p>
        </p:txBody>
      </p:sp>
      <p:sp>
        <p:nvSpPr>
          <p:cNvPr id="3" name="Subtitle 2"/>
          <p:cNvSpPr>
            <a:spLocks noGrp="1"/>
          </p:cNvSpPr>
          <p:nvPr>
            <p:ph type="subTitle" idx="1"/>
          </p:nvPr>
        </p:nvSpPr>
        <p:spPr>
          <a:xfrm>
            <a:off x="467544" y="692696"/>
            <a:ext cx="6336704" cy="5976664"/>
          </a:xfrm>
        </p:spPr>
        <p:txBody>
          <a:bodyPr>
            <a:noAutofit/>
          </a:bodyPr>
          <a:lstStyle/>
          <a:p>
            <a:pPr algn="l"/>
            <a:r>
              <a:rPr lang="es-ES" sz="1800" b="1" dirty="0" smtClean="0">
                <a:solidFill>
                  <a:schemeClr val="tx1">
                    <a:lumMod val="95000"/>
                    <a:lumOff val="5000"/>
                  </a:schemeClr>
                </a:solidFill>
              </a:rPr>
              <a:t>En un mundo de angustia  Cuando hay duda y temor                  Solo hay una esperanza  Creo en ti, Creo en ti</a:t>
            </a:r>
          </a:p>
          <a:p>
            <a:pPr algn="l"/>
            <a:endParaRPr lang="es-ES" sz="1800" b="1" dirty="0" smtClean="0">
              <a:solidFill>
                <a:schemeClr val="tx1">
                  <a:lumMod val="95000"/>
                  <a:lumOff val="5000"/>
                </a:schemeClr>
              </a:solidFill>
            </a:endParaRPr>
          </a:p>
          <a:p>
            <a:pPr algn="l"/>
            <a:r>
              <a:rPr lang="es-ES" sz="1800" b="1" dirty="0" smtClean="0">
                <a:solidFill>
                  <a:schemeClr val="tx1">
                    <a:lumMod val="95000"/>
                    <a:lumOff val="5000"/>
                  </a:schemeClr>
                </a:solidFill>
              </a:rPr>
              <a:t>En un mundo quebrantado  La oscuridad cambias por luz            Sólo hay un fundamento  Creo en Ti</a:t>
            </a:r>
            <a:r>
              <a:rPr lang="es-ES" sz="1800" b="1" dirty="0" smtClean="0">
                <a:solidFill>
                  <a:schemeClr val="tx1">
                    <a:lumMod val="95000"/>
                    <a:lumOff val="5000"/>
                  </a:schemeClr>
                </a:solidFill>
              </a:rPr>
              <a:t> , Creo en ti</a:t>
            </a:r>
            <a:endParaRPr lang="es-ES" sz="1800" b="1" dirty="0" smtClean="0">
              <a:solidFill>
                <a:schemeClr val="tx1">
                  <a:lumMod val="95000"/>
                  <a:lumOff val="5000"/>
                </a:schemeClr>
              </a:solidFill>
            </a:endParaRPr>
          </a:p>
          <a:p>
            <a:pPr algn="l"/>
            <a:endParaRPr lang="es-ES" sz="1800" b="1" dirty="0" smtClean="0">
              <a:solidFill>
                <a:schemeClr val="tx1">
                  <a:lumMod val="95000"/>
                  <a:lumOff val="5000"/>
                </a:schemeClr>
              </a:solidFill>
            </a:endParaRPr>
          </a:p>
          <a:p>
            <a:pPr algn="l"/>
            <a:r>
              <a:rPr lang="es-ES" sz="1800" b="1" dirty="0" smtClean="0">
                <a:solidFill>
                  <a:srgbClr val="FF0000"/>
                </a:solidFill>
              </a:rPr>
              <a:t>Coro                                                                                                       Creo en nuestro Dios el Padre Creo en su hijo Jesús                      Creo en el Espíritu Santo Vida nueva el nos da                             Creo que él fue crucificado  Creo que la muerte venció                Creo que ha resucitado Y que Él volverá otra vez, Creo en Ti</a:t>
            </a:r>
          </a:p>
          <a:p>
            <a:pPr algn="l"/>
            <a:endParaRPr lang="es-ES" sz="1800" b="1" dirty="0" smtClean="0">
              <a:solidFill>
                <a:schemeClr val="tx1">
                  <a:lumMod val="95000"/>
                  <a:lumOff val="5000"/>
                </a:schemeClr>
              </a:solidFill>
            </a:endParaRPr>
          </a:p>
          <a:p>
            <a:pPr algn="l"/>
            <a:r>
              <a:rPr lang="es-ES" sz="1800" b="1" dirty="0" smtClean="0">
                <a:solidFill>
                  <a:schemeClr val="tx1">
                    <a:lumMod val="95000"/>
                    <a:lumOff val="5000"/>
                  </a:schemeClr>
                </a:solidFill>
              </a:rPr>
              <a:t>Que nuestra fe sea mas que himnos Mucho más que una canción Y aún en mis debilidades Creo en ti, Creo en ti</a:t>
            </a:r>
          </a:p>
          <a:p>
            <a:pPr algn="l"/>
            <a:endParaRPr lang="es-ES" sz="1800" b="1" dirty="0" smtClean="0">
              <a:solidFill>
                <a:schemeClr val="tx1">
                  <a:lumMod val="95000"/>
                  <a:lumOff val="5000"/>
                </a:schemeClr>
              </a:solidFill>
            </a:endParaRPr>
          </a:p>
          <a:p>
            <a:pPr algn="l"/>
            <a:r>
              <a:rPr lang="es-ES" sz="1800" b="1" dirty="0" smtClean="0">
                <a:solidFill>
                  <a:schemeClr val="tx1">
                    <a:lumMod val="95000"/>
                    <a:lumOff val="5000"/>
                  </a:schemeClr>
                </a:solidFill>
              </a:rPr>
              <a:t>Puente                                                                                                     Los caídos se van a levantar Su amor fluirá y no parará                  Y la iglesia hoy proclamara: Creo en ti, Creo en ti                             Y el infierno derrotado será  El poder de Dios nos da libertad      Tu amor yo se que no fallará Creo en Ti, Creo en ti</a:t>
            </a:r>
            <a:endParaRPr lang="en-US" sz="1800" b="1" dirty="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TotalTime>
  <Words>166</Words>
  <Application>Microsoft Office PowerPoint</Application>
  <PresentationFormat>On-screen Show (4:3)</PresentationFormat>
  <Paragraphs>10</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Creo En Tí</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Creo En Tí</dc:title>
  <dc:creator>mary</dc:creator>
  <cp:lastModifiedBy>mary</cp:lastModifiedBy>
  <cp:revision>6</cp:revision>
  <dcterms:created xsi:type="dcterms:W3CDTF">2018-04-25T14:56:31Z</dcterms:created>
  <dcterms:modified xsi:type="dcterms:W3CDTF">2018-04-25T17:15:39Z</dcterms:modified>
</cp:coreProperties>
</file>